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6"/>
  </p:notesMasterIdLst>
  <p:handoutMasterIdLst>
    <p:handoutMasterId r:id="rId27"/>
  </p:handoutMasterIdLst>
  <p:sldIdLst>
    <p:sldId id="757" r:id="rId5"/>
    <p:sldId id="652" r:id="rId6"/>
    <p:sldId id="657" r:id="rId7"/>
    <p:sldId id="656" r:id="rId8"/>
    <p:sldId id="662" r:id="rId9"/>
    <p:sldId id="681" r:id="rId10"/>
    <p:sldId id="663" r:id="rId11"/>
    <p:sldId id="665" r:id="rId12"/>
    <p:sldId id="673" r:id="rId13"/>
    <p:sldId id="659" r:id="rId14"/>
    <p:sldId id="675" r:id="rId15"/>
    <p:sldId id="666" r:id="rId16"/>
    <p:sldId id="847" r:id="rId17"/>
    <p:sldId id="677" r:id="rId18"/>
    <p:sldId id="856" r:id="rId19"/>
    <p:sldId id="850" r:id="rId20"/>
    <p:sldId id="667" r:id="rId21"/>
    <p:sldId id="682" r:id="rId22"/>
    <p:sldId id="857" r:id="rId23"/>
    <p:sldId id="683" r:id="rId24"/>
    <p:sldId id="680" r:id="rId25"/>
  </p:sldIdLst>
  <p:sldSz cx="9144000" cy="5715000" type="screen16x10"/>
  <p:notesSz cx="6858000" cy="1390650"/>
  <p:embeddedFontLst>
    <p:embeddedFont>
      <p:font typeface="Calibri" panose="020F0502020204030204" pitchFamily="34" charset="0"/>
      <p:regular r:id="rId28"/>
      <p:bold r:id="rId29"/>
      <p:italic r:id="rId30"/>
      <p:boldItalic r:id="rId31"/>
    </p:embeddedFont>
    <p:embeddedFont>
      <p:font typeface="Times" panose="02020603050405020304" pitchFamily="18" charset="0"/>
      <p:regular r:id="rId32"/>
      <p:bold r:id="rId33"/>
      <p:italic r:id="rId34"/>
      <p:boldItalic r:id="rId35"/>
    </p:embeddedFont>
    <p:embeddedFont>
      <p:font typeface="Wingdings 3" panose="05040102010807070707" pitchFamily="18" charset="2"/>
      <p:regular r:id="rId36"/>
    </p:embeddedFont>
  </p:embeddedFontLst>
  <p:custShowLst>
    <p:custShow name="Recognition assessment" id="0">
      <p:sldLst/>
    </p:custShow>
    <p:custShow name="Course admin" id="1">
      <p:sldLst/>
    </p:custShow>
    <p:custShow name="Role of the first aider" id="2">
      <p:sldLst/>
    </p:custShow>
    <p:custShow name="Primary survey" id="3">
      <p:sldLst/>
    </p:custShow>
    <p:custShow name="Unresponsive breathing" id="4">
      <p:sldLst/>
    </p:custShow>
    <p:custShow name="Shock" id="5">
      <p:sldLst/>
    </p:custShow>
    <p:custShow name="Fainting" id="6">
      <p:sldLst/>
    </p:custShow>
    <p:custShow name="Burns" id="7">
      <p:sldLst/>
    </p:custShow>
    <p:custShow name="Poisoning" id="8">
      <p:sldLst/>
    </p:custShow>
    <p:custShow name="Eye Injury" id="9">
      <p:sldLst/>
    </p:custShow>
    <p:custShow name="Bleeding" id="10">
      <p:sldLst/>
    </p:custShow>
    <p:custShow name="Choking" id="11">
      <p:sldLst/>
    </p:custShow>
    <p:custShow name="Asthma" id="12">
      <p:sldLst/>
    </p:custShow>
    <p:custShow name="Low blood sugar" id="13">
      <p:sldLst/>
    </p:custShow>
    <p:custShow name="Allergic reaction" id="14">
      <p:sldLst/>
    </p:custShow>
    <p:custShow name="Hyperventilation" id="15">
      <p:sldLst/>
    </p:custShow>
    <p:custShow name="Stroke" id="16">
      <p:sldLst/>
    </p:custShow>
    <p:custShow name="Head injury" id="17">
      <p:sldLst/>
    </p:custShow>
    <p:custShow name="Seizure" id="18">
      <p:sldLst/>
    </p:custShow>
    <p:custShow name="Bone, muscle, joint and Spine" id="19">
      <p:sldLst/>
    </p:custShow>
    <p:custShow name="Chest pian" id="20">
      <p:sldLst/>
    </p:custShow>
    <p:custShow name="Unresponsive not breathing" id="21">
      <p:sldLst/>
    </p:custShow>
    <p:custShow name="Heat and cold" id="22">
      <p:sldLst/>
    </p:custShow>
  </p:custShowLst>
  <p:defaultTex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a Stuart" initials="ES" lastIdx="7" clrIdx="0">
    <p:extLst>
      <p:ext uri="{19B8F6BF-5375-455C-9EA6-DF929625EA0E}">
        <p15:presenceInfo xmlns:p15="http://schemas.microsoft.com/office/powerpoint/2012/main" userId="S::Elsa.Stuart@sja.org.uk::1036faa4-45e7-40bb-895e-6c47aba863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8D8E8D"/>
    <a:srgbClr val="009F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1146" y="108"/>
      </p:cViewPr>
      <p:guideLst>
        <p:guide orient="horz" pos="2382"/>
        <p:guide pos="3367"/>
        <p:guide orient="horz" pos="180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Garnham" userId="ba4a3023-469b-47da-9b56-135bbb92583d" providerId="ADAL" clId="{77E9C270-9777-4D04-BD85-DE95025D79EF}"/>
    <pc:docChg chg="undo custSel modSld modMainMaster">
      <pc:chgData name="Sam Garnham" userId="ba4a3023-469b-47da-9b56-135bbb92583d" providerId="ADAL" clId="{77E9C270-9777-4D04-BD85-DE95025D79EF}" dt="2020-03-06T11:49:01.750" v="25"/>
      <pc:docMkLst>
        <pc:docMk/>
      </pc:docMkLst>
      <pc:sldChg chg="modSp">
        <pc:chgData name="Sam Garnham" userId="ba4a3023-469b-47da-9b56-135bbb92583d" providerId="ADAL" clId="{77E9C270-9777-4D04-BD85-DE95025D79EF}" dt="2020-03-06T11:49:01.750" v="25"/>
        <pc:sldMkLst>
          <pc:docMk/>
          <pc:sldMk cId="3199948157" sldId="652"/>
        </pc:sldMkLst>
        <pc:spChg chg="mod">
          <ac:chgData name="Sam Garnham" userId="ba4a3023-469b-47da-9b56-135bbb92583d" providerId="ADAL" clId="{77E9C270-9777-4D04-BD85-DE95025D79EF}" dt="2020-03-06T11:49:01.750" v="25"/>
          <ac:spMkLst>
            <pc:docMk/>
            <pc:sldMk cId="3199948157" sldId="652"/>
            <ac:spMk id="3" creationId="{1350C409-3CCA-48BD-87D2-FE46540C4DD3}"/>
          </ac:spMkLst>
        </pc:spChg>
      </pc:sldChg>
      <pc:sldChg chg="modSp">
        <pc:chgData name="Sam Garnham" userId="ba4a3023-469b-47da-9b56-135bbb92583d" providerId="ADAL" clId="{77E9C270-9777-4D04-BD85-DE95025D79EF}" dt="2020-03-06T11:49:01.750" v="25"/>
        <pc:sldMkLst>
          <pc:docMk/>
          <pc:sldMk cId="281358155" sldId="656"/>
        </pc:sldMkLst>
        <pc:spChg chg="mod">
          <ac:chgData name="Sam Garnham" userId="ba4a3023-469b-47da-9b56-135bbb92583d" providerId="ADAL" clId="{77E9C270-9777-4D04-BD85-DE95025D79EF}" dt="2020-03-06T11:49:01.750" v="25"/>
          <ac:spMkLst>
            <pc:docMk/>
            <pc:sldMk cId="281358155" sldId="656"/>
            <ac:spMk id="3" creationId="{93794C2F-C34E-403C-B119-9DD05EF79227}"/>
          </ac:spMkLst>
        </pc:spChg>
      </pc:sldChg>
      <pc:sldChg chg="modSp">
        <pc:chgData name="Sam Garnham" userId="ba4a3023-469b-47da-9b56-135bbb92583d" providerId="ADAL" clId="{77E9C270-9777-4D04-BD85-DE95025D79EF}" dt="2020-03-06T11:49:01.750" v="25"/>
        <pc:sldMkLst>
          <pc:docMk/>
          <pc:sldMk cId="2096618169" sldId="657"/>
        </pc:sldMkLst>
        <pc:spChg chg="mod">
          <ac:chgData name="Sam Garnham" userId="ba4a3023-469b-47da-9b56-135bbb92583d" providerId="ADAL" clId="{77E9C270-9777-4D04-BD85-DE95025D79EF}" dt="2020-03-06T11:49:01.750" v="25"/>
          <ac:spMkLst>
            <pc:docMk/>
            <pc:sldMk cId="2096618169" sldId="657"/>
            <ac:spMk id="3" creationId="{93794C2F-C34E-403C-B119-9DD05EF79227}"/>
          </ac:spMkLst>
        </pc:spChg>
      </pc:sldChg>
      <pc:sldChg chg="modSp">
        <pc:chgData name="Sam Garnham" userId="ba4a3023-469b-47da-9b56-135bbb92583d" providerId="ADAL" clId="{77E9C270-9777-4D04-BD85-DE95025D79EF}" dt="2020-03-06T11:49:01.750" v="25"/>
        <pc:sldMkLst>
          <pc:docMk/>
          <pc:sldMk cId="746733060" sldId="659"/>
        </pc:sldMkLst>
        <pc:spChg chg="mod">
          <ac:chgData name="Sam Garnham" userId="ba4a3023-469b-47da-9b56-135bbb92583d" providerId="ADAL" clId="{77E9C270-9777-4D04-BD85-DE95025D79EF}" dt="2020-03-06T11:49:01.750" v="25"/>
          <ac:spMkLst>
            <pc:docMk/>
            <pc:sldMk cId="746733060" sldId="659"/>
            <ac:spMk id="3" creationId="{90266742-BBF7-46AA-9065-D7E71CAAB5FC}"/>
          </ac:spMkLst>
        </pc:spChg>
        <pc:spChg chg="mod">
          <ac:chgData name="Sam Garnham" userId="ba4a3023-469b-47da-9b56-135bbb92583d" providerId="ADAL" clId="{77E9C270-9777-4D04-BD85-DE95025D79EF}" dt="2020-03-06T11:49:01.750" v="25"/>
          <ac:spMkLst>
            <pc:docMk/>
            <pc:sldMk cId="746733060" sldId="659"/>
            <ac:spMk id="12" creationId="{3864EA96-C831-4D3A-A598-884980B2D71A}"/>
          </ac:spMkLst>
        </pc:spChg>
      </pc:sldChg>
      <pc:sldChg chg="modSp">
        <pc:chgData name="Sam Garnham" userId="ba4a3023-469b-47da-9b56-135bbb92583d" providerId="ADAL" clId="{77E9C270-9777-4D04-BD85-DE95025D79EF}" dt="2020-03-06T11:49:01.750" v="25"/>
        <pc:sldMkLst>
          <pc:docMk/>
          <pc:sldMk cId="2215665065" sldId="662"/>
        </pc:sldMkLst>
        <pc:spChg chg="mod">
          <ac:chgData name="Sam Garnham" userId="ba4a3023-469b-47da-9b56-135bbb92583d" providerId="ADAL" clId="{77E9C270-9777-4D04-BD85-DE95025D79EF}" dt="2020-03-06T11:49:01.750" v="25"/>
          <ac:spMkLst>
            <pc:docMk/>
            <pc:sldMk cId="2215665065" sldId="662"/>
            <ac:spMk id="3" creationId="{93794C2F-C34E-403C-B119-9DD05EF79227}"/>
          </ac:spMkLst>
        </pc:spChg>
      </pc:sldChg>
      <pc:sldChg chg="modSp">
        <pc:chgData name="Sam Garnham" userId="ba4a3023-469b-47da-9b56-135bbb92583d" providerId="ADAL" clId="{77E9C270-9777-4D04-BD85-DE95025D79EF}" dt="2020-03-06T11:49:01.750" v="25"/>
        <pc:sldMkLst>
          <pc:docMk/>
          <pc:sldMk cId="3793767509" sldId="663"/>
        </pc:sldMkLst>
        <pc:spChg chg="mod">
          <ac:chgData name="Sam Garnham" userId="ba4a3023-469b-47da-9b56-135bbb92583d" providerId="ADAL" clId="{77E9C270-9777-4D04-BD85-DE95025D79EF}" dt="2020-03-06T11:49:01.750" v="25"/>
          <ac:spMkLst>
            <pc:docMk/>
            <pc:sldMk cId="3793767509" sldId="663"/>
            <ac:spMk id="3" creationId="{1D5EDD65-7845-4346-86D8-4CFF2C6AF491}"/>
          </ac:spMkLst>
        </pc:spChg>
      </pc:sldChg>
      <pc:sldChg chg="modSp">
        <pc:chgData name="Sam Garnham" userId="ba4a3023-469b-47da-9b56-135bbb92583d" providerId="ADAL" clId="{77E9C270-9777-4D04-BD85-DE95025D79EF}" dt="2020-03-06T11:49:01.750" v="25"/>
        <pc:sldMkLst>
          <pc:docMk/>
          <pc:sldMk cId="3332068781" sldId="664"/>
        </pc:sldMkLst>
        <pc:spChg chg="mod">
          <ac:chgData name="Sam Garnham" userId="ba4a3023-469b-47da-9b56-135bbb92583d" providerId="ADAL" clId="{77E9C270-9777-4D04-BD85-DE95025D79EF}" dt="2020-03-06T11:49:01.750" v="25"/>
          <ac:spMkLst>
            <pc:docMk/>
            <pc:sldMk cId="3332068781" sldId="664"/>
            <ac:spMk id="3" creationId="{B00C300E-1884-4C3E-9B9E-75C549BA6F3C}"/>
          </ac:spMkLst>
        </pc:spChg>
        <pc:spChg chg="mod">
          <ac:chgData name="Sam Garnham" userId="ba4a3023-469b-47da-9b56-135bbb92583d" providerId="ADAL" clId="{77E9C270-9777-4D04-BD85-DE95025D79EF}" dt="2020-03-06T11:49:01.750" v="25"/>
          <ac:spMkLst>
            <pc:docMk/>
            <pc:sldMk cId="3332068781" sldId="664"/>
            <ac:spMk id="7" creationId="{C55C82A8-1D4B-4C1F-ACC3-F592CA377BC5}"/>
          </ac:spMkLst>
        </pc:spChg>
      </pc:sldChg>
      <pc:sldChg chg="modSp">
        <pc:chgData name="Sam Garnham" userId="ba4a3023-469b-47da-9b56-135bbb92583d" providerId="ADAL" clId="{77E9C270-9777-4D04-BD85-DE95025D79EF}" dt="2020-03-06T11:49:01.750" v="25"/>
        <pc:sldMkLst>
          <pc:docMk/>
          <pc:sldMk cId="1613416997" sldId="665"/>
        </pc:sldMkLst>
        <pc:spChg chg="mod">
          <ac:chgData name="Sam Garnham" userId="ba4a3023-469b-47da-9b56-135bbb92583d" providerId="ADAL" clId="{77E9C270-9777-4D04-BD85-DE95025D79EF}" dt="2020-03-06T11:49:01.750" v="25"/>
          <ac:spMkLst>
            <pc:docMk/>
            <pc:sldMk cId="1613416997" sldId="665"/>
            <ac:spMk id="3" creationId="{E020D58D-0A0E-4EDE-9D12-AA19B1C84BA2}"/>
          </ac:spMkLst>
        </pc:spChg>
      </pc:sldChg>
      <pc:sldChg chg="modSp">
        <pc:chgData name="Sam Garnham" userId="ba4a3023-469b-47da-9b56-135bbb92583d" providerId="ADAL" clId="{77E9C270-9777-4D04-BD85-DE95025D79EF}" dt="2020-03-06T11:49:01.750" v="25"/>
        <pc:sldMkLst>
          <pc:docMk/>
          <pc:sldMk cId="2991924675" sldId="666"/>
        </pc:sldMkLst>
        <pc:spChg chg="mod">
          <ac:chgData name="Sam Garnham" userId="ba4a3023-469b-47da-9b56-135bbb92583d" providerId="ADAL" clId="{77E9C270-9777-4D04-BD85-DE95025D79EF}" dt="2020-03-06T11:49:01.750" v="25"/>
          <ac:spMkLst>
            <pc:docMk/>
            <pc:sldMk cId="2991924675" sldId="666"/>
            <ac:spMk id="3" creationId="{E993AC13-E1F9-4AD3-81FA-0A279744050D}"/>
          </ac:spMkLst>
        </pc:spChg>
      </pc:sldChg>
      <pc:sldChg chg="modSp">
        <pc:chgData name="Sam Garnham" userId="ba4a3023-469b-47da-9b56-135bbb92583d" providerId="ADAL" clId="{77E9C270-9777-4D04-BD85-DE95025D79EF}" dt="2020-03-06T11:49:01.750" v="25"/>
        <pc:sldMkLst>
          <pc:docMk/>
          <pc:sldMk cId="3414698314" sldId="667"/>
        </pc:sldMkLst>
        <pc:spChg chg="mod">
          <ac:chgData name="Sam Garnham" userId="ba4a3023-469b-47da-9b56-135bbb92583d" providerId="ADAL" clId="{77E9C270-9777-4D04-BD85-DE95025D79EF}" dt="2020-03-06T11:49:01.750" v="25"/>
          <ac:spMkLst>
            <pc:docMk/>
            <pc:sldMk cId="3414698314" sldId="667"/>
            <ac:spMk id="6" creationId="{EA7F3B9D-D5A3-4B6B-B3D6-8015C46F1F75}"/>
          </ac:spMkLst>
        </pc:spChg>
      </pc:sldChg>
      <pc:sldChg chg="modSp">
        <pc:chgData name="Sam Garnham" userId="ba4a3023-469b-47da-9b56-135bbb92583d" providerId="ADAL" clId="{77E9C270-9777-4D04-BD85-DE95025D79EF}" dt="2020-03-06T11:49:01.750" v="25"/>
        <pc:sldMkLst>
          <pc:docMk/>
          <pc:sldMk cId="2291881835" sldId="673"/>
        </pc:sldMkLst>
        <pc:spChg chg="mod">
          <ac:chgData name="Sam Garnham" userId="ba4a3023-469b-47da-9b56-135bbb92583d" providerId="ADAL" clId="{77E9C270-9777-4D04-BD85-DE95025D79EF}" dt="2020-03-06T11:49:01.750" v="25"/>
          <ac:spMkLst>
            <pc:docMk/>
            <pc:sldMk cId="2291881835" sldId="673"/>
            <ac:spMk id="9" creationId="{49EFF23B-2A98-40AB-AA49-87277F8DD407}"/>
          </ac:spMkLst>
        </pc:spChg>
      </pc:sldChg>
      <pc:sldChg chg="modSp">
        <pc:chgData name="Sam Garnham" userId="ba4a3023-469b-47da-9b56-135bbb92583d" providerId="ADAL" clId="{77E9C270-9777-4D04-BD85-DE95025D79EF}" dt="2020-03-06T11:49:01.750" v="25"/>
        <pc:sldMkLst>
          <pc:docMk/>
          <pc:sldMk cId="2981126906" sldId="677"/>
        </pc:sldMkLst>
        <pc:spChg chg="mod">
          <ac:chgData name="Sam Garnham" userId="ba4a3023-469b-47da-9b56-135bbb92583d" providerId="ADAL" clId="{77E9C270-9777-4D04-BD85-DE95025D79EF}" dt="2020-03-06T11:49:01.750" v="25"/>
          <ac:spMkLst>
            <pc:docMk/>
            <pc:sldMk cId="2981126906" sldId="677"/>
            <ac:spMk id="3" creationId="{B5B446F9-1E49-4338-9D55-B65B1D6B88D2}"/>
          </ac:spMkLst>
        </pc:spChg>
      </pc:sldChg>
      <pc:sldChg chg="modSp">
        <pc:chgData name="Sam Garnham" userId="ba4a3023-469b-47da-9b56-135bbb92583d" providerId="ADAL" clId="{77E9C270-9777-4D04-BD85-DE95025D79EF}" dt="2020-03-06T11:49:01.750" v="25"/>
        <pc:sldMkLst>
          <pc:docMk/>
          <pc:sldMk cId="684473123" sldId="678"/>
        </pc:sldMkLst>
        <pc:spChg chg="mod">
          <ac:chgData name="Sam Garnham" userId="ba4a3023-469b-47da-9b56-135bbb92583d" providerId="ADAL" clId="{77E9C270-9777-4D04-BD85-DE95025D79EF}" dt="2020-03-06T11:49:01.750" v="25"/>
          <ac:spMkLst>
            <pc:docMk/>
            <pc:sldMk cId="684473123" sldId="678"/>
            <ac:spMk id="3" creationId="{2408CCB6-4447-4BD2-8116-A1FD9EA08671}"/>
          </ac:spMkLst>
        </pc:spChg>
        <pc:spChg chg="mod">
          <ac:chgData name="Sam Garnham" userId="ba4a3023-469b-47da-9b56-135bbb92583d" providerId="ADAL" clId="{77E9C270-9777-4D04-BD85-DE95025D79EF}" dt="2020-03-06T11:49:01.750" v="25"/>
          <ac:spMkLst>
            <pc:docMk/>
            <pc:sldMk cId="684473123" sldId="678"/>
            <ac:spMk id="6" creationId="{5CCF8A35-85E4-426D-9846-F89B9A0F91FB}"/>
          </ac:spMkLst>
        </pc:spChg>
      </pc:sldChg>
      <pc:sldChg chg="modSp">
        <pc:chgData name="Sam Garnham" userId="ba4a3023-469b-47da-9b56-135bbb92583d" providerId="ADAL" clId="{77E9C270-9777-4D04-BD85-DE95025D79EF}" dt="2020-03-06T11:49:01.750" v="25"/>
        <pc:sldMkLst>
          <pc:docMk/>
          <pc:sldMk cId="3592426736" sldId="680"/>
        </pc:sldMkLst>
        <pc:spChg chg="mod">
          <ac:chgData name="Sam Garnham" userId="ba4a3023-469b-47da-9b56-135bbb92583d" providerId="ADAL" clId="{77E9C270-9777-4D04-BD85-DE95025D79EF}" dt="2020-03-06T11:49:01.750" v="25"/>
          <ac:spMkLst>
            <pc:docMk/>
            <pc:sldMk cId="3592426736" sldId="680"/>
            <ac:spMk id="3" creationId="{90266742-BBF7-46AA-9065-D7E71CAAB5FC}"/>
          </ac:spMkLst>
        </pc:spChg>
        <pc:spChg chg="mod">
          <ac:chgData name="Sam Garnham" userId="ba4a3023-469b-47da-9b56-135bbb92583d" providerId="ADAL" clId="{77E9C270-9777-4D04-BD85-DE95025D79EF}" dt="2020-03-06T11:49:01.750" v="25"/>
          <ac:spMkLst>
            <pc:docMk/>
            <pc:sldMk cId="3592426736" sldId="680"/>
            <ac:spMk id="12" creationId="{3864EA96-C831-4D3A-A598-884980B2D71A}"/>
          </ac:spMkLst>
        </pc:spChg>
      </pc:sldChg>
      <pc:sldChg chg="modSp">
        <pc:chgData name="Sam Garnham" userId="ba4a3023-469b-47da-9b56-135bbb92583d" providerId="ADAL" clId="{77E9C270-9777-4D04-BD85-DE95025D79EF}" dt="2020-03-06T11:49:01.750" v="25"/>
        <pc:sldMkLst>
          <pc:docMk/>
          <pc:sldMk cId="1803658383" sldId="681"/>
        </pc:sldMkLst>
        <pc:spChg chg="mod">
          <ac:chgData name="Sam Garnham" userId="ba4a3023-469b-47da-9b56-135bbb92583d" providerId="ADAL" clId="{77E9C270-9777-4D04-BD85-DE95025D79EF}" dt="2020-03-06T11:49:01.750" v="25"/>
          <ac:spMkLst>
            <pc:docMk/>
            <pc:sldMk cId="1803658383" sldId="681"/>
            <ac:spMk id="3" creationId="{AD8F08A0-A202-4B85-BA61-089B7D6EC6FE}"/>
          </ac:spMkLst>
        </pc:spChg>
      </pc:sldChg>
      <pc:sldChg chg="modSp">
        <pc:chgData name="Sam Garnham" userId="ba4a3023-469b-47da-9b56-135bbb92583d" providerId="ADAL" clId="{77E9C270-9777-4D04-BD85-DE95025D79EF}" dt="2020-03-06T11:49:01.750" v="25"/>
        <pc:sldMkLst>
          <pc:docMk/>
          <pc:sldMk cId="1425214783" sldId="682"/>
        </pc:sldMkLst>
        <pc:spChg chg="mod">
          <ac:chgData name="Sam Garnham" userId="ba4a3023-469b-47da-9b56-135bbb92583d" providerId="ADAL" clId="{77E9C270-9777-4D04-BD85-DE95025D79EF}" dt="2020-03-06T11:49:01.750" v="25"/>
          <ac:spMkLst>
            <pc:docMk/>
            <pc:sldMk cId="1425214783" sldId="682"/>
            <ac:spMk id="3" creationId="{B00C300E-1884-4C3E-9B9E-75C549BA6F3C}"/>
          </ac:spMkLst>
        </pc:spChg>
        <pc:spChg chg="mod">
          <ac:chgData name="Sam Garnham" userId="ba4a3023-469b-47da-9b56-135bbb92583d" providerId="ADAL" clId="{77E9C270-9777-4D04-BD85-DE95025D79EF}" dt="2020-03-06T11:49:01.750" v="25"/>
          <ac:spMkLst>
            <pc:docMk/>
            <pc:sldMk cId="1425214783" sldId="682"/>
            <ac:spMk id="7" creationId="{C55C82A8-1D4B-4C1F-ACC3-F592CA377BC5}"/>
          </ac:spMkLst>
        </pc:spChg>
      </pc:sldChg>
      <pc:sldChg chg="modSp">
        <pc:chgData name="Sam Garnham" userId="ba4a3023-469b-47da-9b56-135bbb92583d" providerId="ADAL" clId="{77E9C270-9777-4D04-BD85-DE95025D79EF}" dt="2020-03-06T11:49:01.750" v="25"/>
        <pc:sldMkLst>
          <pc:docMk/>
          <pc:sldMk cId="3968663432" sldId="683"/>
        </pc:sldMkLst>
        <pc:spChg chg="mod">
          <ac:chgData name="Sam Garnham" userId="ba4a3023-469b-47da-9b56-135bbb92583d" providerId="ADAL" clId="{77E9C270-9777-4D04-BD85-DE95025D79EF}" dt="2020-03-06T11:49:01.750" v="25"/>
          <ac:spMkLst>
            <pc:docMk/>
            <pc:sldMk cId="3968663432" sldId="683"/>
            <ac:spMk id="3" creationId="{AD8F08A0-A202-4B85-BA61-089B7D6EC6FE}"/>
          </ac:spMkLst>
        </pc:spChg>
      </pc:sldChg>
      <pc:sldChg chg="modSp">
        <pc:chgData name="Sam Garnham" userId="ba4a3023-469b-47da-9b56-135bbb92583d" providerId="ADAL" clId="{77E9C270-9777-4D04-BD85-DE95025D79EF}" dt="2020-03-06T11:48:54.077" v="0" actId="27636"/>
        <pc:sldMkLst>
          <pc:docMk/>
          <pc:sldMk cId="2689105831" sldId="757"/>
        </pc:sldMkLst>
        <pc:spChg chg="mod">
          <ac:chgData name="Sam Garnham" userId="ba4a3023-469b-47da-9b56-135bbb92583d" providerId="ADAL" clId="{77E9C270-9777-4D04-BD85-DE95025D79EF}" dt="2020-03-06T11:48:54.077" v="0" actId="27636"/>
          <ac:spMkLst>
            <pc:docMk/>
            <pc:sldMk cId="2689105831" sldId="757"/>
            <ac:spMk id="22" creationId="{BAE3DFF3-E7EB-4ED9-8109-1182DA95602B}"/>
          </ac:spMkLst>
        </pc:spChg>
      </pc:sldChg>
      <pc:sldMasterChg chg="addSp modTransition">
        <pc:chgData name="Sam Garnham" userId="ba4a3023-469b-47da-9b56-135bbb92583d" providerId="ADAL" clId="{77E9C270-9777-4D04-BD85-DE95025D79EF}" dt="2020-03-06T11:49:01.750" v="25"/>
        <pc:sldMasterMkLst>
          <pc:docMk/>
          <pc:sldMasterMk cId="508109129" sldId="2147483667"/>
        </pc:sldMasterMkLst>
        <pc:grpChg chg="add">
          <ac:chgData name="Sam Garnham" userId="ba4a3023-469b-47da-9b56-135bbb92583d" providerId="ADAL" clId="{77E9C270-9777-4D04-BD85-DE95025D79EF}" dt="2020-03-06T11:48:58.726" v="1"/>
          <ac:grpSpMkLst>
            <pc:docMk/>
            <pc:sldMasterMk cId="508109129" sldId="2147483667"/>
            <ac:grpSpMk id="15" creationId="{C3D66A56-7615-452E-AFE7-EFC578DACCC4}"/>
          </ac:grpSpMkLst>
        </pc:grpChg>
        <pc:picChg chg="add">
          <ac:chgData name="Sam Garnham" userId="ba4a3023-469b-47da-9b56-135bbb92583d" providerId="ADAL" clId="{77E9C270-9777-4D04-BD85-DE95025D79EF}" dt="2020-03-06T11:48:58.726" v="1"/>
          <ac:picMkLst>
            <pc:docMk/>
            <pc:sldMasterMk cId="508109129" sldId="2147483667"/>
            <ac:picMk id="13" creationId="{6FC7DC63-B600-49A3-AAE2-7970826E6A1F}"/>
          </ac:picMkLst>
        </pc:picChg>
      </pc:sldMasterChg>
    </pc:docChg>
  </pc:docChgLst>
  <pc:docChgLst>
    <pc:chgData name="Justine Wilson" userId="S::justine.wilson@sja.org.uk::cd635167-bbd3-4a7f-9fa7-49f7026615ce" providerId="AD" clId="Web-{B01FB6A2-D44F-4BAA-E229-9EC53CF63D3D}"/>
    <pc:docChg chg="addSld delSld modSld sldOrd">
      <pc:chgData name="Justine Wilson" userId="S::justine.wilson@sja.org.uk::cd635167-bbd3-4a7f-9fa7-49f7026615ce" providerId="AD" clId="Web-{B01FB6A2-D44F-4BAA-E229-9EC53CF63D3D}" dt="2020-09-03T13:54:55.492" v="13" actId="14100"/>
      <pc:docMkLst>
        <pc:docMk/>
      </pc:docMkLst>
      <pc:sldChg chg="del">
        <pc:chgData name="Justine Wilson" userId="S::justine.wilson@sja.org.uk::cd635167-bbd3-4a7f-9fa7-49f7026615ce" providerId="AD" clId="Web-{B01FB6A2-D44F-4BAA-E229-9EC53CF63D3D}" dt="2020-09-03T13:50:43.282" v="0"/>
        <pc:sldMkLst>
          <pc:docMk/>
          <pc:sldMk cId="3332068781" sldId="664"/>
        </pc:sldMkLst>
      </pc:sldChg>
      <pc:sldChg chg="modSp">
        <pc:chgData name="Justine Wilson" userId="S::justine.wilson@sja.org.uk::cd635167-bbd3-4a7f-9fa7-49f7026615ce" providerId="AD" clId="Web-{B01FB6A2-D44F-4BAA-E229-9EC53CF63D3D}" dt="2020-09-03T13:54:55.492" v="13" actId="14100"/>
        <pc:sldMkLst>
          <pc:docMk/>
          <pc:sldMk cId="1425214783" sldId="682"/>
        </pc:sldMkLst>
        <pc:spChg chg="mod">
          <ac:chgData name="Justine Wilson" userId="S::justine.wilson@sja.org.uk::cd635167-bbd3-4a7f-9fa7-49f7026615ce" providerId="AD" clId="Web-{B01FB6A2-D44F-4BAA-E229-9EC53CF63D3D}" dt="2020-09-03T13:54:55.492" v="13" actId="14100"/>
          <ac:spMkLst>
            <pc:docMk/>
            <pc:sldMk cId="1425214783" sldId="682"/>
            <ac:spMk id="3" creationId="{B00C300E-1884-4C3E-9B9E-75C549BA6F3C}"/>
          </ac:spMkLst>
        </pc:spChg>
      </pc:sldChg>
      <pc:sldChg chg="add ord replId">
        <pc:chgData name="Justine Wilson" userId="S::justine.wilson@sja.org.uk::cd635167-bbd3-4a7f-9fa7-49f7026615ce" providerId="AD" clId="Web-{B01FB6A2-D44F-4BAA-E229-9EC53CF63D3D}" dt="2020-09-03T13:53:40.053" v="2"/>
        <pc:sldMkLst>
          <pc:docMk/>
          <pc:sldMk cId="701948167" sldId="857"/>
        </pc:sldMkLst>
      </pc:sldChg>
    </pc:docChg>
  </pc:docChgLst>
  <pc:docChgLst>
    <pc:chgData name="Jodie Walsh2" userId="S::jodie.walsh2@sja.org.uk::8f656482-1ee0-4981-a154-9528d7227717" providerId="AD" clId="Web-{C39DB74D-91EE-04E9-D85E-C63C2C01C53A}"/>
    <pc:docChg chg="modSld">
      <pc:chgData name="Jodie Walsh2" userId="S::jodie.walsh2@sja.org.uk::8f656482-1ee0-4981-a154-9528d7227717" providerId="AD" clId="Web-{C39DB74D-91EE-04E9-D85E-C63C2C01C53A}" dt="2020-02-10T11:48:33.435" v="0"/>
      <pc:docMkLst>
        <pc:docMk/>
      </pc:docMkLst>
      <pc:sldChg chg="modNotes">
        <pc:chgData name="Jodie Walsh2" userId="S::jodie.walsh2@sja.org.uk::8f656482-1ee0-4981-a154-9528d7227717" providerId="AD" clId="Web-{C39DB74D-91EE-04E9-D85E-C63C2C01C53A}" dt="2020-02-10T11:48:33.435" v="0"/>
        <pc:sldMkLst>
          <pc:docMk/>
          <pc:sldMk cId="281358155" sldId="656"/>
        </pc:sldMkLst>
      </pc:sldChg>
    </pc:docChg>
  </pc:docChgLst>
  <pc:docChgLst>
    <pc:chgData name="Jodie Walsh2" userId="8f656482-1ee0-4981-a154-9528d7227717" providerId="ADAL" clId="{B3E2ECDA-DD29-4363-99A7-9BF68770D3F7}"/>
    <pc:docChg chg="modSld">
      <pc:chgData name="Jodie Walsh2" userId="8f656482-1ee0-4981-a154-9528d7227717" providerId="ADAL" clId="{B3E2ECDA-DD29-4363-99A7-9BF68770D3F7}" dt="2021-02-22T13:47:56.695" v="0"/>
      <pc:docMkLst>
        <pc:docMk/>
      </pc:docMkLst>
      <pc:sldChg chg="addSp modSp">
        <pc:chgData name="Jodie Walsh2" userId="8f656482-1ee0-4981-a154-9528d7227717" providerId="ADAL" clId="{B3E2ECDA-DD29-4363-99A7-9BF68770D3F7}" dt="2021-02-22T13:47:56.695" v="0"/>
        <pc:sldMkLst>
          <pc:docMk/>
          <pc:sldMk cId="3199948157" sldId="652"/>
        </pc:sldMkLst>
        <pc:picChg chg="add mod">
          <ac:chgData name="Jodie Walsh2" userId="8f656482-1ee0-4981-a154-9528d7227717" providerId="ADAL" clId="{B3E2ECDA-DD29-4363-99A7-9BF68770D3F7}" dt="2021-02-22T13:47:56.695" v="0"/>
          <ac:picMkLst>
            <pc:docMk/>
            <pc:sldMk cId="3199948157" sldId="652"/>
            <ac:picMk id="10" creationId="{911CAE32-ACC9-4C1C-8050-261FFA713304}"/>
          </ac:picMkLst>
        </pc:picChg>
      </pc:sldChg>
    </pc:docChg>
  </pc:docChgLst>
  <pc:docChgLst>
    <pc:chgData name="Beth Elger" userId="S::beth.elger@sja.org.uk::bf3d7bc8-8abc-424a-96ba-25300c385cd3" providerId="AD" clId="Web-{D040C116-4CC0-D3A9-D361-4A94985624A9}"/>
    <pc:docChg chg="delSld">
      <pc:chgData name="Beth Elger" userId="S::beth.elger@sja.org.uk::bf3d7bc8-8abc-424a-96ba-25300c385cd3" providerId="AD" clId="Web-{D040C116-4CC0-D3A9-D361-4A94985624A9}" dt="2020-03-02T14:45:30.788" v="0"/>
      <pc:docMkLst>
        <pc:docMk/>
      </pc:docMkLst>
      <pc:sldChg chg="del">
        <pc:chgData name="Beth Elger" userId="S::beth.elger@sja.org.uk::bf3d7bc8-8abc-424a-96ba-25300c385cd3" providerId="AD" clId="Web-{D040C116-4CC0-D3A9-D361-4A94985624A9}" dt="2020-03-02T14:45:30.788" v="0"/>
        <pc:sldMkLst>
          <pc:docMk/>
          <pc:sldMk cId="3648902552" sldId="847"/>
        </pc:sldMkLst>
      </pc:sldChg>
    </pc:docChg>
  </pc:docChgLst>
  <pc:docChgLst>
    <pc:chgData name="Beth Elger" userId="bf3d7bc8-8abc-424a-96ba-25300c385cd3" providerId="ADAL" clId="{F567690B-DF43-4D4B-B66B-ED7C6878E01B}"/>
    <pc:docChg chg="custSel addSld modSld">
      <pc:chgData name="Beth Elger" userId="bf3d7bc8-8abc-424a-96ba-25300c385cd3" providerId="ADAL" clId="{F567690B-DF43-4D4B-B66B-ED7C6878E01B}" dt="2020-03-02T14:27:45.451" v="72" actId="1076"/>
      <pc:docMkLst>
        <pc:docMk/>
      </pc:docMkLst>
      <pc:sldChg chg="addSp delSp modSp">
        <pc:chgData name="Beth Elger" userId="bf3d7bc8-8abc-424a-96ba-25300c385cd3" providerId="ADAL" clId="{F567690B-DF43-4D4B-B66B-ED7C6878E01B}" dt="2020-03-02T14:22:36.521" v="34" actId="1076"/>
        <pc:sldMkLst>
          <pc:docMk/>
          <pc:sldMk cId="2291881835" sldId="673"/>
        </pc:sldMkLst>
        <pc:spChg chg="add mod">
          <ac:chgData name="Beth Elger" userId="bf3d7bc8-8abc-424a-96ba-25300c385cd3" providerId="ADAL" clId="{F567690B-DF43-4D4B-B66B-ED7C6878E01B}" dt="2020-03-02T14:22:36.521" v="34" actId="1076"/>
          <ac:spMkLst>
            <pc:docMk/>
            <pc:sldMk cId="2291881835" sldId="673"/>
            <ac:spMk id="2" creationId="{C33C3A0D-2F21-4049-B278-3F4EFC92716E}"/>
          </ac:spMkLst>
        </pc:spChg>
        <pc:spChg chg="del">
          <ac:chgData name="Beth Elger" userId="bf3d7bc8-8abc-424a-96ba-25300c385cd3" providerId="ADAL" clId="{F567690B-DF43-4D4B-B66B-ED7C6878E01B}" dt="2020-03-02T14:21:27.195" v="0" actId="478"/>
          <ac:spMkLst>
            <pc:docMk/>
            <pc:sldMk cId="2291881835" sldId="673"/>
            <ac:spMk id="5" creationId="{6C8F1149-796B-4536-8093-5DA887ADFB46}"/>
          </ac:spMkLst>
        </pc:spChg>
      </pc:sldChg>
      <pc:sldChg chg="modSp add">
        <pc:chgData name="Beth Elger" userId="bf3d7bc8-8abc-424a-96ba-25300c385cd3" providerId="ADAL" clId="{F567690B-DF43-4D4B-B66B-ED7C6878E01B}" dt="2020-03-02T14:27:45.451" v="72" actId="1076"/>
        <pc:sldMkLst>
          <pc:docMk/>
          <pc:sldMk cId="3648902552" sldId="847"/>
        </pc:sldMkLst>
        <pc:spChg chg="mod">
          <ac:chgData name="Beth Elger" userId="bf3d7bc8-8abc-424a-96ba-25300c385cd3" providerId="ADAL" clId="{F567690B-DF43-4D4B-B66B-ED7C6878E01B}" dt="2020-03-02T14:27:45.451" v="72" actId="1076"/>
          <ac:spMkLst>
            <pc:docMk/>
            <pc:sldMk cId="3648902552" sldId="847"/>
            <ac:spMk id="2" creationId="{C33C3A0D-2F21-4049-B278-3F4EFC92716E}"/>
          </ac:spMkLst>
        </pc:spChg>
      </pc:sldChg>
    </pc:docChg>
  </pc:docChgLst>
  <pc:docChgLst>
    <pc:chgData name="Justine Wilson" userId="S::justine.wilson@sja.org.uk::cd635167-bbd3-4a7f-9fa7-49f7026615ce" providerId="AD" clId="Web-{D2620426-AE24-4E92-10BF-E38B2F406CDE}"/>
    <pc:docChg chg="addSld modSld">
      <pc:chgData name="Justine Wilson" userId="S::justine.wilson@sja.org.uk::cd635167-bbd3-4a7f-9fa7-49f7026615ce" providerId="AD" clId="Web-{D2620426-AE24-4E92-10BF-E38B2F406CDE}" dt="2020-09-02T14:37:03.334" v="21" actId="20577"/>
      <pc:docMkLst>
        <pc:docMk/>
      </pc:docMkLst>
      <pc:sldChg chg="modSp new">
        <pc:chgData name="Justine Wilson" userId="S::justine.wilson@sja.org.uk::cd635167-bbd3-4a7f-9fa7-49f7026615ce" providerId="AD" clId="Web-{D2620426-AE24-4E92-10BF-E38B2F406CDE}" dt="2020-09-02T14:37:03.334" v="21" actId="20577"/>
        <pc:sldMkLst>
          <pc:docMk/>
          <pc:sldMk cId="1268315012" sldId="851"/>
        </pc:sldMkLst>
        <pc:spChg chg="mod">
          <ac:chgData name="Justine Wilson" userId="S::justine.wilson@sja.org.uk::cd635167-bbd3-4a7f-9fa7-49f7026615ce" providerId="AD" clId="Web-{D2620426-AE24-4E92-10BF-E38B2F406CDE}" dt="2020-09-02T14:37:03.334" v="21" actId="20577"/>
          <ac:spMkLst>
            <pc:docMk/>
            <pc:sldMk cId="1268315012" sldId="851"/>
            <ac:spMk id="3" creationId="{AA4735A5-FCCA-494F-B166-59882FFE82B1}"/>
          </ac:spMkLst>
        </pc:spChg>
      </pc:sldChg>
    </pc:docChg>
  </pc:docChgLst>
  <pc:docChgLst>
    <pc:chgData name="Sam Garnham" userId="ba4a3023-469b-47da-9b56-135bbb92583d" providerId="ADAL" clId="{2F0FDBD5-7D13-4900-835F-C30AE055797C}"/>
    <pc:docChg chg="delSld modSld">
      <pc:chgData name="Sam Garnham" userId="ba4a3023-469b-47da-9b56-135bbb92583d" providerId="ADAL" clId="{2F0FDBD5-7D13-4900-835F-C30AE055797C}" dt="2020-03-17T13:29:34.434" v="1" actId="2696"/>
      <pc:docMkLst>
        <pc:docMk/>
      </pc:docMkLst>
      <pc:sldChg chg="del">
        <pc:chgData name="Sam Garnham" userId="ba4a3023-469b-47da-9b56-135bbb92583d" providerId="ADAL" clId="{2F0FDBD5-7D13-4900-835F-C30AE055797C}" dt="2020-03-17T13:29:34.434" v="1" actId="2696"/>
        <pc:sldMkLst>
          <pc:docMk/>
          <pc:sldMk cId="3507383715" sldId="398"/>
        </pc:sldMkLst>
      </pc:sldChg>
      <pc:sldChg chg="modNotesTx">
        <pc:chgData name="Sam Garnham" userId="ba4a3023-469b-47da-9b56-135bbb92583d" providerId="ADAL" clId="{2F0FDBD5-7D13-4900-835F-C30AE055797C}" dt="2020-03-10T13:20:09.606" v="0" actId="20577"/>
        <pc:sldMkLst>
          <pc:docMk/>
          <pc:sldMk cId="746733060" sldId="659"/>
        </pc:sldMkLst>
      </pc:sldChg>
    </pc:docChg>
  </pc:docChgLst>
  <pc:docChgLst>
    <pc:chgData name="Beth Elger" userId="S::beth.elger@sja.org.uk::bf3d7bc8-8abc-424a-96ba-25300c385cd3" providerId="AD" clId="Web-{CF12C14B-0AB4-5443-5D37-B2B09F82B5E0}"/>
    <pc:docChg chg="modSld">
      <pc:chgData name="Beth Elger" userId="S::beth.elger@sja.org.uk::bf3d7bc8-8abc-424a-96ba-25300c385cd3" providerId="AD" clId="Web-{CF12C14B-0AB4-5443-5D37-B2B09F82B5E0}" dt="2020-02-13T11:23:14.271" v="16" actId="20577"/>
      <pc:docMkLst>
        <pc:docMk/>
      </pc:docMkLst>
      <pc:sldChg chg="modSp">
        <pc:chgData name="Beth Elger" userId="S::beth.elger@sja.org.uk::bf3d7bc8-8abc-424a-96ba-25300c385cd3" providerId="AD" clId="Web-{CF12C14B-0AB4-5443-5D37-B2B09F82B5E0}" dt="2020-02-13T11:23:14.240" v="14" actId="20577"/>
        <pc:sldMkLst>
          <pc:docMk/>
          <pc:sldMk cId="3556129341" sldId="846"/>
        </pc:sldMkLst>
        <pc:spChg chg="mod">
          <ac:chgData name="Beth Elger" userId="S::beth.elger@sja.org.uk::bf3d7bc8-8abc-424a-96ba-25300c385cd3" providerId="AD" clId="Web-{CF12C14B-0AB4-5443-5D37-B2B09F82B5E0}" dt="2020-02-13T11:23:14.240" v="14" actId="20577"/>
          <ac:spMkLst>
            <pc:docMk/>
            <pc:sldMk cId="3556129341" sldId="846"/>
            <ac:spMk id="5" creationId="{09BAF36C-FBB3-4071-A15D-0D06932A6D5A}"/>
          </ac:spMkLst>
        </pc:spChg>
      </pc:sldChg>
    </pc:docChg>
  </pc:docChgLst>
  <pc:docChgLst>
    <pc:chgData name="Sam Garnham" userId="S::sam.garnham@sja.org.uk::ba4a3023-469b-47da-9b56-135bbb92583d" providerId="AD" clId="Web-{EE0CC4F1-524E-CC84-FAD5-D21A2050BD88}"/>
    <pc:docChg chg="modSld">
      <pc:chgData name="Sam Garnham" userId="S::sam.garnham@sja.org.uk::ba4a3023-469b-47da-9b56-135bbb92583d" providerId="AD" clId="Web-{EE0CC4F1-524E-CC84-FAD5-D21A2050BD88}" dt="2020-02-10T14:16:11.056" v="48" actId="20577"/>
      <pc:docMkLst>
        <pc:docMk/>
      </pc:docMkLst>
      <pc:sldChg chg="modSp">
        <pc:chgData name="Sam Garnham" userId="S::sam.garnham@sja.org.uk::ba4a3023-469b-47da-9b56-135bbb92583d" providerId="AD" clId="Web-{EE0CC4F1-524E-CC84-FAD5-D21A2050BD88}" dt="2020-02-10T14:16:11.056" v="47" actId="20577"/>
        <pc:sldMkLst>
          <pc:docMk/>
          <pc:sldMk cId="281358155" sldId="656"/>
        </pc:sldMkLst>
        <pc:spChg chg="mod">
          <ac:chgData name="Sam Garnham" userId="S::sam.garnham@sja.org.uk::ba4a3023-469b-47da-9b56-135bbb92583d" providerId="AD" clId="Web-{EE0CC4F1-524E-CC84-FAD5-D21A2050BD88}" dt="2020-02-10T14:16:11.056" v="47" actId="20577"/>
          <ac:spMkLst>
            <pc:docMk/>
            <pc:sldMk cId="281358155" sldId="656"/>
            <ac:spMk id="8" creationId="{B151BFFA-C000-42D8-B32D-9865F53FC1D9}"/>
          </ac:spMkLst>
        </pc:spChg>
      </pc:sldChg>
    </pc:docChg>
  </pc:docChgLst>
  <pc:docChgLst>
    <pc:chgData name="Justine Wilson" userId="S::justine.wilson@sja.org.uk::cd635167-bbd3-4a7f-9fa7-49f7026615ce" providerId="AD" clId="Web-{376F7200-77DC-4AF6-A3A7-66FE90787DA8}"/>
    <pc:docChg chg="modSld">
      <pc:chgData name="Justine Wilson" userId="S::justine.wilson@sja.org.uk::cd635167-bbd3-4a7f-9fa7-49f7026615ce" providerId="AD" clId="Web-{376F7200-77DC-4AF6-A3A7-66FE90787DA8}" dt="2021-01-18T11:13:51.413" v="70"/>
      <pc:docMkLst>
        <pc:docMk/>
      </pc:docMkLst>
      <pc:sldChg chg="modNotes">
        <pc:chgData name="Justine Wilson" userId="S::justine.wilson@sja.org.uk::cd635167-bbd3-4a7f-9fa7-49f7026615ce" providerId="AD" clId="Web-{376F7200-77DC-4AF6-A3A7-66FE90787DA8}" dt="2021-01-18T11:13:51.413" v="70"/>
        <pc:sldMkLst>
          <pc:docMk/>
          <pc:sldMk cId="2689105831" sldId="757"/>
        </pc:sldMkLst>
      </pc:sldChg>
    </pc:docChg>
  </pc:docChgLst>
  <pc:docChgLst>
    <pc:chgData name="Jodie Walsh2" userId="8f656482-1ee0-4981-a154-9528d7227717" providerId="ADAL" clId="{644815FA-3235-4157-A9A2-FD5BD097AFA2}"/>
    <pc:docChg chg="undo custSel addSld delSld modSld sldOrd">
      <pc:chgData name="Jodie Walsh2" userId="8f656482-1ee0-4981-a154-9528d7227717" providerId="ADAL" clId="{644815FA-3235-4157-A9A2-FD5BD097AFA2}" dt="2020-09-03T11:55:40.890" v="257" actId="14100"/>
      <pc:docMkLst>
        <pc:docMk/>
      </pc:docMkLst>
      <pc:sldChg chg="addSp delSp modSp">
        <pc:chgData name="Jodie Walsh2" userId="8f656482-1ee0-4981-a154-9528d7227717" providerId="ADAL" clId="{644815FA-3235-4157-A9A2-FD5BD097AFA2}" dt="2020-08-24T10:11:22.471" v="195" actId="1076"/>
        <pc:sldMkLst>
          <pc:docMk/>
          <pc:sldMk cId="746733060" sldId="659"/>
        </pc:sldMkLst>
        <pc:spChg chg="mod">
          <ac:chgData name="Jodie Walsh2" userId="8f656482-1ee0-4981-a154-9528d7227717" providerId="ADAL" clId="{644815FA-3235-4157-A9A2-FD5BD097AFA2}" dt="2020-08-20T11:48:27.754" v="64" actId="1035"/>
          <ac:spMkLst>
            <pc:docMk/>
            <pc:sldMk cId="746733060" sldId="659"/>
            <ac:spMk id="12" creationId="{3864EA96-C831-4D3A-A598-884980B2D71A}"/>
          </ac:spMkLst>
        </pc:spChg>
        <pc:picChg chg="add mod">
          <ac:chgData name="Jodie Walsh2" userId="8f656482-1ee0-4981-a154-9528d7227717" providerId="ADAL" clId="{644815FA-3235-4157-A9A2-FD5BD097AFA2}" dt="2020-08-24T10:11:22.471" v="195" actId="1076"/>
          <ac:picMkLst>
            <pc:docMk/>
            <pc:sldMk cId="746733060" sldId="659"/>
            <ac:picMk id="13" creationId="{B121F00D-984E-4AC2-B560-0EF70C4735E7}"/>
          </ac:picMkLst>
        </pc:picChg>
        <pc:picChg chg="add mod">
          <ac:chgData name="Jodie Walsh2" userId="8f656482-1ee0-4981-a154-9528d7227717" providerId="ADAL" clId="{644815FA-3235-4157-A9A2-FD5BD097AFA2}" dt="2020-08-24T10:11:18.193" v="193" actId="1076"/>
          <ac:picMkLst>
            <pc:docMk/>
            <pc:sldMk cId="746733060" sldId="659"/>
            <ac:picMk id="14" creationId="{A6BBE51D-48E7-4630-8654-A6819506B4D7}"/>
          </ac:picMkLst>
        </pc:picChg>
        <pc:picChg chg="add mod">
          <ac:chgData name="Jodie Walsh2" userId="8f656482-1ee0-4981-a154-9528d7227717" providerId="ADAL" clId="{644815FA-3235-4157-A9A2-FD5BD097AFA2}" dt="2020-08-24T10:11:15.931" v="192" actId="1076"/>
          <ac:picMkLst>
            <pc:docMk/>
            <pc:sldMk cId="746733060" sldId="659"/>
            <ac:picMk id="15" creationId="{C584697E-C418-4F73-9F40-B654F7811CC2}"/>
          </ac:picMkLst>
        </pc:picChg>
        <pc:picChg chg="add mod">
          <ac:chgData name="Jodie Walsh2" userId="8f656482-1ee0-4981-a154-9528d7227717" providerId="ADAL" clId="{644815FA-3235-4157-A9A2-FD5BD097AFA2}" dt="2020-08-24T10:11:20.262" v="194" actId="1076"/>
          <ac:picMkLst>
            <pc:docMk/>
            <pc:sldMk cId="746733060" sldId="659"/>
            <ac:picMk id="16" creationId="{20ADC1B0-926F-491C-9A41-088CFBC66D3E}"/>
          </ac:picMkLst>
        </pc:picChg>
        <pc:picChg chg="del">
          <ac:chgData name="Jodie Walsh2" userId="8f656482-1ee0-4981-a154-9528d7227717" providerId="ADAL" clId="{644815FA-3235-4157-A9A2-FD5BD097AFA2}" dt="2020-08-20T11:49:43.574" v="65" actId="478"/>
          <ac:picMkLst>
            <pc:docMk/>
            <pc:sldMk cId="746733060" sldId="659"/>
            <ac:picMk id="20" creationId="{97698E2B-F682-4ADF-80EA-9FEDC7069B54}"/>
          </ac:picMkLst>
        </pc:picChg>
        <pc:picChg chg="del">
          <ac:chgData name="Jodie Walsh2" userId="8f656482-1ee0-4981-a154-9528d7227717" providerId="ADAL" clId="{644815FA-3235-4157-A9A2-FD5BD097AFA2}" dt="2020-08-20T11:49:58.834" v="70" actId="478"/>
          <ac:picMkLst>
            <pc:docMk/>
            <pc:sldMk cId="746733060" sldId="659"/>
            <ac:picMk id="22" creationId="{6B637956-D942-407E-A4B8-4AD61B64C692}"/>
          </ac:picMkLst>
        </pc:picChg>
        <pc:picChg chg="del">
          <ac:chgData name="Jodie Walsh2" userId="8f656482-1ee0-4981-a154-9528d7227717" providerId="ADAL" clId="{644815FA-3235-4157-A9A2-FD5BD097AFA2}" dt="2020-08-20T11:50:14.839" v="74" actId="478"/>
          <ac:picMkLst>
            <pc:docMk/>
            <pc:sldMk cId="746733060" sldId="659"/>
            <ac:picMk id="25" creationId="{C06119AF-7C97-4AE2-9F4F-18304055676B}"/>
          </ac:picMkLst>
        </pc:picChg>
        <pc:picChg chg="add del mod">
          <ac:chgData name="Jodie Walsh2" userId="8f656482-1ee0-4981-a154-9528d7227717" providerId="ADAL" clId="{644815FA-3235-4157-A9A2-FD5BD097AFA2}" dt="2020-08-24T10:10:54.339" v="186" actId="478"/>
          <ac:picMkLst>
            <pc:docMk/>
            <pc:sldMk cId="746733060" sldId="659"/>
            <ac:picMk id="1026" creationId="{6114DD93-0A67-482A-9446-75C12EE3191B}"/>
          </ac:picMkLst>
        </pc:picChg>
        <pc:picChg chg="add del mod">
          <ac:chgData name="Jodie Walsh2" userId="8f656482-1ee0-4981-a154-9528d7227717" providerId="ADAL" clId="{644815FA-3235-4157-A9A2-FD5BD097AFA2}" dt="2020-08-24T10:10:55.816" v="187" actId="478"/>
          <ac:picMkLst>
            <pc:docMk/>
            <pc:sldMk cId="746733060" sldId="659"/>
            <ac:picMk id="1028" creationId="{6197AF45-A1D0-40CC-957C-1A253A239199}"/>
          </ac:picMkLst>
        </pc:picChg>
        <pc:picChg chg="add del mod">
          <ac:chgData name="Jodie Walsh2" userId="8f656482-1ee0-4981-a154-9528d7227717" providerId="ADAL" clId="{644815FA-3235-4157-A9A2-FD5BD097AFA2}" dt="2020-08-24T10:10:57.290" v="188" actId="478"/>
          <ac:picMkLst>
            <pc:docMk/>
            <pc:sldMk cId="746733060" sldId="659"/>
            <ac:picMk id="1030" creationId="{160921BE-3810-4B59-90DB-4555A76E9FF3}"/>
          </ac:picMkLst>
        </pc:picChg>
        <pc:picChg chg="add del">
          <ac:chgData name="Jodie Walsh2" userId="8f656482-1ee0-4981-a154-9528d7227717" providerId="ADAL" clId="{644815FA-3235-4157-A9A2-FD5BD097AFA2}" dt="2020-08-20T11:50:58.387" v="80"/>
          <ac:picMkLst>
            <pc:docMk/>
            <pc:sldMk cId="746733060" sldId="659"/>
            <ac:picMk id="1032" creationId="{9B3425CB-5476-471A-A0BE-CF43A37A0DC5}"/>
          </ac:picMkLst>
        </pc:picChg>
      </pc:sldChg>
      <pc:sldChg chg="addSp delSp modSp">
        <pc:chgData name="Jodie Walsh2" userId="8f656482-1ee0-4981-a154-9528d7227717" providerId="ADAL" clId="{644815FA-3235-4157-A9A2-FD5BD097AFA2}" dt="2020-08-24T10:19:04.667" v="221" actId="1076"/>
        <pc:sldMkLst>
          <pc:docMk/>
          <pc:sldMk cId="480877685" sldId="675"/>
        </pc:sldMkLst>
        <pc:picChg chg="del">
          <ac:chgData name="Jodie Walsh2" userId="8f656482-1ee0-4981-a154-9528d7227717" providerId="ADAL" clId="{644815FA-3235-4157-A9A2-FD5BD097AFA2}" dt="2020-08-20T11:51:01.884" v="81" actId="478"/>
          <ac:picMkLst>
            <pc:docMk/>
            <pc:sldMk cId="480877685" sldId="675"/>
            <ac:picMk id="6" creationId="{FDABD92B-0280-475E-A69A-B80FCA487FE8}"/>
          </ac:picMkLst>
        </pc:picChg>
        <pc:picChg chg="del">
          <ac:chgData name="Jodie Walsh2" userId="8f656482-1ee0-4981-a154-9528d7227717" providerId="ADAL" clId="{644815FA-3235-4157-A9A2-FD5BD097AFA2}" dt="2020-08-20T11:51:11.371" v="87" actId="478"/>
          <ac:picMkLst>
            <pc:docMk/>
            <pc:sldMk cId="480877685" sldId="675"/>
            <ac:picMk id="8" creationId="{93D868C2-CDCA-4BDD-BC30-608BC9141B43}"/>
          </ac:picMkLst>
        </pc:picChg>
        <pc:picChg chg="del mod">
          <ac:chgData name="Jodie Walsh2" userId="8f656482-1ee0-4981-a154-9528d7227717" providerId="ADAL" clId="{644815FA-3235-4157-A9A2-FD5BD097AFA2}" dt="2020-08-20T11:51:12.210" v="89" actId="478"/>
          <ac:picMkLst>
            <pc:docMk/>
            <pc:sldMk cId="480877685" sldId="675"/>
            <ac:picMk id="10" creationId="{B9FC4C13-5D4D-4110-88E9-AC298CB97713}"/>
          </ac:picMkLst>
        </pc:picChg>
        <pc:picChg chg="del">
          <ac:chgData name="Jodie Walsh2" userId="8f656482-1ee0-4981-a154-9528d7227717" providerId="ADAL" clId="{644815FA-3235-4157-A9A2-FD5BD097AFA2}" dt="2020-08-20T11:51:12.777" v="90" actId="478"/>
          <ac:picMkLst>
            <pc:docMk/>
            <pc:sldMk cId="480877685" sldId="675"/>
            <ac:picMk id="13" creationId="{5D328B67-E0EC-4DDE-985C-4E1D89A2E4FB}"/>
          </ac:picMkLst>
        </pc:picChg>
        <pc:picChg chg="add mod">
          <ac:chgData name="Jodie Walsh2" userId="8f656482-1ee0-4981-a154-9528d7227717" providerId="ADAL" clId="{644815FA-3235-4157-A9A2-FD5BD097AFA2}" dt="2020-08-24T10:18:40.270" v="204" actId="1076"/>
          <ac:picMkLst>
            <pc:docMk/>
            <pc:sldMk cId="480877685" sldId="675"/>
            <ac:picMk id="14" creationId="{157595AD-3259-4A20-ADD5-5EE21CBC44CC}"/>
          </ac:picMkLst>
        </pc:picChg>
        <pc:picChg chg="add del mod">
          <ac:chgData name="Jodie Walsh2" userId="8f656482-1ee0-4981-a154-9528d7227717" providerId="ADAL" clId="{644815FA-3235-4157-A9A2-FD5BD097AFA2}" dt="2020-08-24T10:11:29.267" v="197" actId="478"/>
          <ac:picMkLst>
            <pc:docMk/>
            <pc:sldMk cId="480877685" sldId="675"/>
            <ac:picMk id="15" creationId="{E6C35EA4-6AF1-4A45-9016-772D3FA890FE}"/>
          </ac:picMkLst>
        </pc:picChg>
        <pc:picChg chg="add del mod">
          <ac:chgData name="Jodie Walsh2" userId="8f656482-1ee0-4981-a154-9528d7227717" providerId="ADAL" clId="{644815FA-3235-4157-A9A2-FD5BD097AFA2}" dt="2020-08-24T10:11:30.755" v="198" actId="478"/>
          <ac:picMkLst>
            <pc:docMk/>
            <pc:sldMk cId="480877685" sldId="675"/>
            <ac:picMk id="16" creationId="{CFF40802-D07C-40A8-B996-88EB45474BFF}"/>
          </ac:picMkLst>
        </pc:picChg>
        <pc:picChg chg="add del mod">
          <ac:chgData name="Jodie Walsh2" userId="8f656482-1ee0-4981-a154-9528d7227717" providerId="ADAL" clId="{644815FA-3235-4157-A9A2-FD5BD097AFA2}" dt="2020-08-24T10:11:32.667" v="199" actId="478"/>
          <ac:picMkLst>
            <pc:docMk/>
            <pc:sldMk cId="480877685" sldId="675"/>
            <ac:picMk id="17" creationId="{EC37A4E8-6A3F-4B75-97A6-8C5B79B893BB}"/>
          </ac:picMkLst>
        </pc:picChg>
        <pc:picChg chg="add mod ord">
          <ac:chgData name="Jodie Walsh2" userId="8f656482-1ee0-4981-a154-9528d7227717" providerId="ADAL" clId="{644815FA-3235-4157-A9A2-FD5BD097AFA2}" dt="2020-08-24T10:19:04.667" v="221" actId="1076"/>
          <ac:picMkLst>
            <pc:docMk/>
            <pc:sldMk cId="480877685" sldId="675"/>
            <ac:picMk id="20" creationId="{5FFD07DE-5A2C-4855-9FF8-F6FB87253035}"/>
          </ac:picMkLst>
        </pc:picChg>
        <pc:picChg chg="add mod">
          <ac:chgData name="Jodie Walsh2" userId="8f656482-1ee0-4981-a154-9528d7227717" providerId="ADAL" clId="{644815FA-3235-4157-A9A2-FD5BD097AFA2}" dt="2020-08-20T11:57:34.607" v="117" actId="571"/>
          <ac:picMkLst>
            <pc:docMk/>
            <pc:sldMk cId="480877685" sldId="675"/>
            <ac:picMk id="20" creationId="{D91084BC-D0F9-4215-B3E6-7F9D15C45CE0}"/>
          </ac:picMkLst>
        </pc:picChg>
        <pc:picChg chg="add mod">
          <ac:chgData name="Jodie Walsh2" userId="8f656482-1ee0-4981-a154-9528d7227717" providerId="ADAL" clId="{644815FA-3235-4157-A9A2-FD5BD097AFA2}" dt="2020-08-20T11:57:34.607" v="117" actId="571"/>
          <ac:picMkLst>
            <pc:docMk/>
            <pc:sldMk cId="480877685" sldId="675"/>
            <ac:picMk id="22" creationId="{F5852828-7090-4FE0-8452-A1AB03B3506C}"/>
          </ac:picMkLst>
        </pc:picChg>
        <pc:picChg chg="add mod ord">
          <ac:chgData name="Jodie Walsh2" userId="8f656482-1ee0-4981-a154-9528d7227717" providerId="ADAL" clId="{644815FA-3235-4157-A9A2-FD5BD097AFA2}" dt="2020-08-24T10:18:54.072" v="217" actId="1038"/>
          <ac:picMkLst>
            <pc:docMk/>
            <pc:sldMk cId="480877685" sldId="675"/>
            <ac:picMk id="22" creationId="{FC240AAD-D462-40A6-B34F-EEE68B4D55AF}"/>
          </ac:picMkLst>
        </pc:picChg>
        <pc:picChg chg="add mod ord">
          <ac:chgData name="Jodie Walsh2" userId="8f656482-1ee0-4981-a154-9528d7227717" providerId="ADAL" clId="{644815FA-3235-4157-A9A2-FD5BD097AFA2}" dt="2020-08-24T10:18:59.638" v="219" actId="1076"/>
          <ac:picMkLst>
            <pc:docMk/>
            <pc:sldMk cId="480877685" sldId="675"/>
            <ac:picMk id="23" creationId="{BE0F5DB4-14C4-4DD7-A692-F1BC926F0802}"/>
          </ac:picMkLst>
        </pc:picChg>
        <pc:picChg chg="add del mod">
          <ac:chgData name="Jodie Walsh2" userId="8f656482-1ee0-4981-a154-9528d7227717" providerId="ADAL" clId="{644815FA-3235-4157-A9A2-FD5BD097AFA2}" dt="2020-08-24T10:11:27.376" v="196" actId="478"/>
          <ac:picMkLst>
            <pc:docMk/>
            <pc:sldMk cId="480877685" sldId="675"/>
            <ac:picMk id="2050" creationId="{A9910CA5-1115-4DF6-A35F-2EC971CE565D}"/>
          </ac:picMkLst>
        </pc:picChg>
      </pc:sldChg>
      <pc:sldChg chg="addSp delSp modSp">
        <pc:chgData name="Jodie Walsh2" userId="8f656482-1ee0-4981-a154-9528d7227717" providerId="ADAL" clId="{644815FA-3235-4157-A9A2-FD5BD097AFA2}" dt="2020-08-24T10:20:18.807" v="244" actId="1076"/>
        <pc:sldMkLst>
          <pc:docMk/>
          <pc:sldMk cId="3592426736" sldId="680"/>
        </pc:sldMkLst>
        <pc:picChg chg="del">
          <ac:chgData name="Jodie Walsh2" userId="8f656482-1ee0-4981-a154-9528d7227717" providerId="ADAL" clId="{644815FA-3235-4157-A9A2-FD5BD097AFA2}" dt="2020-08-20T11:57:41.434" v="118" actId="478"/>
          <ac:picMkLst>
            <pc:docMk/>
            <pc:sldMk cId="3592426736" sldId="680"/>
            <ac:picMk id="6" creationId="{FDABD92B-0280-475E-A69A-B80FCA487FE8}"/>
          </ac:picMkLst>
        </pc:picChg>
        <pc:picChg chg="del">
          <ac:chgData name="Jodie Walsh2" userId="8f656482-1ee0-4981-a154-9528d7227717" providerId="ADAL" clId="{644815FA-3235-4157-A9A2-FD5BD097AFA2}" dt="2020-08-20T11:57:42.194" v="119" actId="478"/>
          <ac:picMkLst>
            <pc:docMk/>
            <pc:sldMk cId="3592426736" sldId="680"/>
            <ac:picMk id="8" creationId="{93D868C2-CDCA-4BDD-BC30-608BC9141B43}"/>
          </ac:picMkLst>
        </pc:picChg>
        <pc:picChg chg="del">
          <ac:chgData name="Jodie Walsh2" userId="8f656482-1ee0-4981-a154-9528d7227717" providerId="ADAL" clId="{644815FA-3235-4157-A9A2-FD5BD097AFA2}" dt="2020-08-20T11:57:42.809" v="120" actId="478"/>
          <ac:picMkLst>
            <pc:docMk/>
            <pc:sldMk cId="3592426736" sldId="680"/>
            <ac:picMk id="10" creationId="{B9FC4C13-5D4D-4110-88E9-AC298CB97713}"/>
          </ac:picMkLst>
        </pc:picChg>
        <pc:picChg chg="del">
          <ac:chgData name="Jodie Walsh2" userId="8f656482-1ee0-4981-a154-9528d7227717" providerId="ADAL" clId="{644815FA-3235-4157-A9A2-FD5BD097AFA2}" dt="2020-08-20T11:57:44.066" v="121" actId="478"/>
          <ac:picMkLst>
            <pc:docMk/>
            <pc:sldMk cId="3592426736" sldId="680"/>
            <ac:picMk id="13" creationId="{5D328B67-E0EC-4DDE-985C-4E1D89A2E4FB}"/>
          </ac:picMkLst>
        </pc:picChg>
        <pc:picChg chg="add del">
          <ac:chgData name="Jodie Walsh2" userId="8f656482-1ee0-4981-a154-9528d7227717" providerId="ADAL" clId="{644815FA-3235-4157-A9A2-FD5BD097AFA2}" dt="2020-08-24T10:19:47.620" v="229" actId="478"/>
          <ac:picMkLst>
            <pc:docMk/>
            <pc:sldMk cId="3592426736" sldId="680"/>
            <ac:picMk id="15" creationId="{72AB6CBD-E98A-4CDC-B5C3-6A8D68785309}"/>
          </ac:picMkLst>
        </pc:picChg>
        <pc:picChg chg="add del mod">
          <ac:chgData name="Jodie Walsh2" userId="8f656482-1ee0-4981-a154-9528d7227717" providerId="ADAL" clId="{644815FA-3235-4157-A9A2-FD5BD097AFA2}" dt="2020-08-24T10:19:48.783" v="230" actId="478"/>
          <ac:picMkLst>
            <pc:docMk/>
            <pc:sldMk cId="3592426736" sldId="680"/>
            <ac:picMk id="16" creationId="{18E8AA70-DA50-46BF-B9E3-7B4647206666}"/>
          </ac:picMkLst>
        </pc:picChg>
        <pc:picChg chg="add del mod">
          <ac:chgData name="Jodie Walsh2" userId="8f656482-1ee0-4981-a154-9528d7227717" providerId="ADAL" clId="{644815FA-3235-4157-A9A2-FD5BD097AFA2}" dt="2020-08-24T10:19:50.312" v="231" actId="478"/>
          <ac:picMkLst>
            <pc:docMk/>
            <pc:sldMk cId="3592426736" sldId="680"/>
            <ac:picMk id="17" creationId="{3ABC4E17-7675-4BBF-A613-FCB51370BD4D}"/>
          </ac:picMkLst>
        </pc:picChg>
        <pc:picChg chg="add del mod">
          <ac:chgData name="Jodie Walsh2" userId="8f656482-1ee0-4981-a154-9528d7227717" providerId="ADAL" clId="{644815FA-3235-4157-A9A2-FD5BD097AFA2}" dt="2020-08-24T10:19:51.928" v="232" actId="478"/>
          <ac:picMkLst>
            <pc:docMk/>
            <pc:sldMk cId="3592426736" sldId="680"/>
            <ac:picMk id="19" creationId="{8001AE84-7EF6-4729-ABEA-1CF7F1E8D166}"/>
          </ac:picMkLst>
        </pc:picChg>
        <pc:picChg chg="add mod">
          <ac:chgData name="Jodie Walsh2" userId="8f656482-1ee0-4981-a154-9528d7227717" providerId="ADAL" clId="{644815FA-3235-4157-A9A2-FD5BD097AFA2}" dt="2020-08-24T10:20:18.807" v="244" actId="1076"/>
          <ac:picMkLst>
            <pc:docMk/>
            <pc:sldMk cId="3592426736" sldId="680"/>
            <ac:picMk id="20" creationId="{8701C0B7-33D1-45BC-A85A-2B02AE8D3F00}"/>
          </ac:picMkLst>
        </pc:picChg>
        <pc:picChg chg="add mod">
          <ac:chgData name="Jodie Walsh2" userId="8f656482-1ee0-4981-a154-9528d7227717" providerId="ADAL" clId="{644815FA-3235-4157-A9A2-FD5BD097AFA2}" dt="2020-08-24T10:20:14.583" v="241" actId="1076"/>
          <ac:picMkLst>
            <pc:docMk/>
            <pc:sldMk cId="3592426736" sldId="680"/>
            <ac:picMk id="22" creationId="{7A293543-8F1F-4ABF-A2AD-A507725F5442}"/>
          </ac:picMkLst>
        </pc:picChg>
        <pc:picChg chg="add mod">
          <ac:chgData name="Jodie Walsh2" userId="8f656482-1ee0-4981-a154-9528d7227717" providerId="ADAL" clId="{644815FA-3235-4157-A9A2-FD5BD097AFA2}" dt="2020-08-24T10:20:10.267" v="239" actId="1076"/>
          <ac:picMkLst>
            <pc:docMk/>
            <pc:sldMk cId="3592426736" sldId="680"/>
            <ac:picMk id="23" creationId="{5AD2815C-66B4-481E-97CE-AFED5D41748C}"/>
          </ac:picMkLst>
        </pc:picChg>
        <pc:picChg chg="add mod">
          <ac:chgData name="Jodie Walsh2" userId="8f656482-1ee0-4981-a154-9528d7227717" providerId="ADAL" clId="{644815FA-3235-4157-A9A2-FD5BD097AFA2}" dt="2020-08-24T10:20:05.667" v="237" actId="1076"/>
          <ac:picMkLst>
            <pc:docMk/>
            <pc:sldMk cId="3592426736" sldId="680"/>
            <ac:picMk id="25" creationId="{A8C53C57-D259-4962-A57C-3CE0619E5648}"/>
          </ac:picMkLst>
        </pc:picChg>
      </pc:sldChg>
      <pc:sldChg chg="addSp delSp modSp">
        <pc:chgData name="Jodie Walsh2" userId="8f656482-1ee0-4981-a154-9528d7227717" providerId="ADAL" clId="{644815FA-3235-4157-A9A2-FD5BD097AFA2}" dt="2020-08-24T10:10:06.060" v="185" actId="732"/>
        <pc:sldMkLst>
          <pc:docMk/>
          <pc:sldMk cId="2689105831" sldId="757"/>
        </pc:sldMkLst>
        <pc:spChg chg="mod">
          <ac:chgData name="Jodie Walsh2" userId="8f656482-1ee0-4981-a154-9528d7227717" providerId="ADAL" clId="{644815FA-3235-4157-A9A2-FD5BD097AFA2}" dt="2020-08-20T11:45:02.633" v="44" actId="1036"/>
          <ac:spMkLst>
            <pc:docMk/>
            <pc:sldMk cId="2689105831" sldId="757"/>
            <ac:spMk id="15" creationId="{C3758B35-DE4A-4473-ABD4-C184E4A34A02}"/>
          </ac:spMkLst>
        </pc:spChg>
        <pc:spChg chg="mod">
          <ac:chgData name="Jodie Walsh2" userId="8f656482-1ee0-4981-a154-9528d7227717" providerId="ADAL" clId="{644815FA-3235-4157-A9A2-FD5BD097AFA2}" dt="2020-08-20T11:45:02.633" v="44" actId="1036"/>
          <ac:spMkLst>
            <pc:docMk/>
            <pc:sldMk cId="2689105831" sldId="757"/>
            <ac:spMk id="16" creationId="{C105C112-5693-4281-B9A8-36D06CA87298}"/>
          </ac:spMkLst>
        </pc:spChg>
        <pc:spChg chg="mod">
          <ac:chgData name="Jodie Walsh2" userId="8f656482-1ee0-4981-a154-9528d7227717" providerId="ADAL" clId="{644815FA-3235-4157-A9A2-FD5BD097AFA2}" dt="2020-08-20T11:45:02.633" v="44" actId="1036"/>
          <ac:spMkLst>
            <pc:docMk/>
            <pc:sldMk cId="2689105831" sldId="757"/>
            <ac:spMk id="17" creationId="{CD179C60-A1D5-4A66-945E-12E40CDA630B}"/>
          </ac:spMkLst>
        </pc:spChg>
        <pc:spChg chg="mod">
          <ac:chgData name="Jodie Walsh2" userId="8f656482-1ee0-4981-a154-9528d7227717" providerId="ADAL" clId="{644815FA-3235-4157-A9A2-FD5BD097AFA2}" dt="2020-08-20T11:45:02.633" v="44" actId="1036"/>
          <ac:spMkLst>
            <pc:docMk/>
            <pc:sldMk cId="2689105831" sldId="757"/>
            <ac:spMk id="18" creationId="{ABD324BB-5DC1-43EE-AB02-B98D51935E9F}"/>
          </ac:spMkLst>
        </pc:spChg>
        <pc:spChg chg="mod">
          <ac:chgData name="Jodie Walsh2" userId="8f656482-1ee0-4981-a154-9528d7227717" providerId="ADAL" clId="{644815FA-3235-4157-A9A2-FD5BD097AFA2}" dt="2020-08-20T11:45:02.633" v="44" actId="1036"/>
          <ac:spMkLst>
            <pc:docMk/>
            <pc:sldMk cId="2689105831" sldId="757"/>
            <ac:spMk id="19" creationId="{FD3C00D3-4C54-4F08-A213-A88351BC5E30}"/>
          </ac:spMkLst>
        </pc:spChg>
        <pc:spChg chg="mod">
          <ac:chgData name="Jodie Walsh2" userId="8f656482-1ee0-4981-a154-9528d7227717" providerId="ADAL" clId="{644815FA-3235-4157-A9A2-FD5BD097AFA2}" dt="2020-08-20T11:44:51.291" v="15" actId="14100"/>
          <ac:spMkLst>
            <pc:docMk/>
            <pc:sldMk cId="2689105831" sldId="757"/>
            <ac:spMk id="20" creationId="{6540DB95-A27F-413D-BEAC-2478B861E31C}"/>
          </ac:spMkLst>
        </pc:spChg>
        <pc:spChg chg="mod">
          <ac:chgData name="Jodie Walsh2" userId="8f656482-1ee0-4981-a154-9528d7227717" providerId="ADAL" clId="{644815FA-3235-4157-A9A2-FD5BD097AFA2}" dt="2020-08-20T11:45:07.365" v="47" actId="14100"/>
          <ac:spMkLst>
            <pc:docMk/>
            <pc:sldMk cId="2689105831" sldId="757"/>
            <ac:spMk id="21" creationId="{116EE696-8BB1-4672-996F-A8D163D21F43}"/>
          </ac:spMkLst>
        </pc:spChg>
        <pc:spChg chg="mod">
          <ac:chgData name="Jodie Walsh2" userId="8f656482-1ee0-4981-a154-9528d7227717" providerId="ADAL" clId="{644815FA-3235-4157-A9A2-FD5BD097AFA2}" dt="2020-08-20T11:45:11.356" v="49" actId="14100"/>
          <ac:spMkLst>
            <pc:docMk/>
            <pc:sldMk cId="2689105831" sldId="757"/>
            <ac:spMk id="22" creationId="{BAE3DFF3-E7EB-4ED9-8109-1182DA95602B}"/>
          </ac:spMkLst>
        </pc:spChg>
        <pc:spChg chg="mod">
          <ac:chgData name="Jodie Walsh2" userId="8f656482-1ee0-4981-a154-9528d7227717" providerId="ADAL" clId="{644815FA-3235-4157-A9A2-FD5BD097AFA2}" dt="2020-08-20T11:45:15.041" v="50" actId="122"/>
          <ac:spMkLst>
            <pc:docMk/>
            <pc:sldMk cId="2689105831" sldId="757"/>
            <ac:spMk id="23" creationId="{3BE406FD-AB37-43E5-AB6A-B324038C609B}"/>
          </ac:spMkLst>
        </pc:spChg>
        <pc:spChg chg="mod">
          <ac:chgData name="Jodie Walsh2" userId="8f656482-1ee0-4981-a154-9528d7227717" providerId="ADAL" clId="{644815FA-3235-4157-A9A2-FD5BD097AFA2}" dt="2020-08-20T11:45:02.633" v="44" actId="1036"/>
          <ac:spMkLst>
            <pc:docMk/>
            <pc:sldMk cId="2689105831" sldId="757"/>
            <ac:spMk id="28" creationId="{8BF064E6-3DA8-43F7-901F-32B904713BC3}"/>
          </ac:spMkLst>
        </pc:spChg>
        <pc:spChg chg="mod">
          <ac:chgData name="Jodie Walsh2" userId="8f656482-1ee0-4981-a154-9528d7227717" providerId="ADAL" clId="{644815FA-3235-4157-A9A2-FD5BD097AFA2}" dt="2020-08-20T11:45:02.633" v="44" actId="1036"/>
          <ac:spMkLst>
            <pc:docMk/>
            <pc:sldMk cId="2689105831" sldId="757"/>
            <ac:spMk id="29" creationId="{FA19EB13-6AC7-40CE-812F-3356B36141AA}"/>
          </ac:spMkLst>
        </pc:spChg>
        <pc:spChg chg="mod">
          <ac:chgData name="Jodie Walsh2" userId="8f656482-1ee0-4981-a154-9528d7227717" providerId="ADAL" clId="{644815FA-3235-4157-A9A2-FD5BD097AFA2}" dt="2020-08-20T11:45:02.633" v="44" actId="1036"/>
          <ac:spMkLst>
            <pc:docMk/>
            <pc:sldMk cId="2689105831" sldId="757"/>
            <ac:spMk id="30" creationId="{7E1D27ED-4B33-4AF7-8716-277A3623D900}"/>
          </ac:spMkLst>
        </pc:spChg>
        <pc:spChg chg="mod">
          <ac:chgData name="Jodie Walsh2" userId="8f656482-1ee0-4981-a154-9528d7227717" providerId="ADAL" clId="{644815FA-3235-4157-A9A2-FD5BD097AFA2}" dt="2020-08-20T11:45:47.444" v="56" actId="20577"/>
          <ac:spMkLst>
            <pc:docMk/>
            <pc:sldMk cId="2689105831" sldId="757"/>
            <ac:spMk id="31" creationId="{D5822E1C-C619-40A8-B29C-CF5D68D7B570}"/>
          </ac:spMkLst>
        </pc:spChg>
        <pc:spChg chg="mod">
          <ac:chgData name="Jodie Walsh2" userId="8f656482-1ee0-4981-a154-9528d7227717" providerId="ADAL" clId="{644815FA-3235-4157-A9A2-FD5BD097AFA2}" dt="2020-08-20T11:45:02.633" v="44" actId="1036"/>
          <ac:spMkLst>
            <pc:docMk/>
            <pc:sldMk cId="2689105831" sldId="757"/>
            <ac:spMk id="32" creationId="{2BCE8B54-20C0-4B87-85AC-45183481FA49}"/>
          </ac:spMkLst>
        </pc:spChg>
        <pc:picChg chg="add del">
          <ac:chgData name="Jodie Walsh2" userId="8f656482-1ee0-4981-a154-9528d7227717" providerId="ADAL" clId="{644815FA-3235-4157-A9A2-FD5BD097AFA2}" dt="2020-08-24T10:07:28.948" v="130" actId="478"/>
          <ac:picMkLst>
            <pc:docMk/>
            <pc:sldMk cId="2689105831" sldId="757"/>
            <ac:picMk id="24" creationId="{7B4CFF10-5913-4524-94E2-5C9585104132}"/>
          </ac:picMkLst>
        </pc:picChg>
        <pc:picChg chg="del">
          <ac:chgData name="Jodie Walsh2" userId="8f656482-1ee0-4981-a154-9528d7227717" providerId="ADAL" clId="{644815FA-3235-4157-A9A2-FD5BD097AFA2}" dt="2020-08-24T10:07:00.729" v="126" actId="478"/>
          <ac:picMkLst>
            <pc:docMk/>
            <pc:sldMk cId="2689105831" sldId="757"/>
            <ac:picMk id="25" creationId="{1FC5F1FB-613B-40BB-BC73-938E87B9D81C}"/>
          </ac:picMkLst>
        </pc:picChg>
        <pc:picChg chg="add del">
          <ac:chgData name="Jodie Walsh2" userId="8f656482-1ee0-4981-a154-9528d7227717" providerId="ADAL" clId="{644815FA-3235-4157-A9A2-FD5BD097AFA2}" dt="2020-08-24T10:07:27.221" v="129"/>
          <ac:picMkLst>
            <pc:docMk/>
            <pc:sldMk cId="2689105831" sldId="757"/>
            <ac:picMk id="26" creationId="{F472FBA6-F9F8-41AE-B7E4-FC23C3BC6097}"/>
          </ac:picMkLst>
        </pc:picChg>
        <pc:picChg chg="add del mod">
          <ac:chgData name="Jodie Walsh2" userId="8f656482-1ee0-4981-a154-9528d7227717" providerId="ADAL" clId="{644815FA-3235-4157-A9A2-FD5BD097AFA2}" dt="2020-08-24T10:07:30.447" v="132" actId="478"/>
          <ac:picMkLst>
            <pc:docMk/>
            <pc:sldMk cId="2689105831" sldId="757"/>
            <ac:picMk id="27" creationId="{9DA8F1D0-8042-49F3-BB81-DE21138EE1F2}"/>
          </ac:picMkLst>
        </pc:picChg>
        <pc:picChg chg="add mod">
          <ac:chgData name="Jodie Walsh2" userId="8f656482-1ee0-4981-a154-9528d7227717" providerId="ADAL" clId="{644815FA-3235-4157-A9A2-FD5BD097AFA2}" dt="2020-08-24T10:09:49.612" v="179" actId="1076"/>
          <ac:picMkLst>
            <pc:docMk/>
            <pc:sldMk cId="2689105831" sldId="757"/>
            <ac:picMk id="33" creationId="{D0FE0594-5F02-4EAA-865C-AC2E31B9BC01}"/>
          </ac:picMkLst>
        </pc:picChg>
        <pc:picChg chg="add mod">
          <ac:chgData name="Jodie Walsh2" userId="8f656482-1ee0-4981-a154-9528d7227717" providerId="ADAL" clId="{644815FA-3235-4157-A9A2-FD5BD097AFA2}" dt="2020-08-24T10:08:24.250" v="176" actId="1036"/>
          <ac:picMkLst>
            <pc:docMk/>
            <pc:sldMk cId="2689105831" sldId="757"/>
            <ac:picMk id="34" creationId="{B0033731-BDF4-46CD-AA37-1FDAD3AFD017}"/>
          </ac:picMkLst>
        </pc:picChg>
        <pc:picChg chg="add mod">
          <ac:chgData name="Jodie Walsh2" userId="8f656482-1ee0-4981-a154-9528d7227717" providerId="ADAL" clId="{644815FA-3235-4157-A9A2-FD5BD097AFA2}" dt="2020-08-24T10:09:48.043" v="178" actId="1076"/>
          <ac:picMkLst>
            <pc:docMk/>
            <pc:sldMk cId="2689105831" sldId="757"/>
            <ac:picMk id="35" creationId="{7231C3F4-E2FC-456C-AD61-505D40685C79}"/>
          </ac:picMkLst>
        </pc:picChg>
        <pc:picChg chg="add del mod">
          <ac:chgData name="Jodie Walsh2" userId="8f656482-1ee0-4981-a154-9528d7227717" providerId="ADAL" clId="{644815FA-3235-4157-A9A2-FD5BD097AFA2}" dt="2020-08-24T10:09:42.732" v="177" actId="478"/>
          <ac:picMkLst>
            <pc:docMk/>
            <pc:sldMk cId="2689105831" sldId="757"/>
            <ac:picMk id="36" creationId="{6A9D1651-2196-432E-AFED-441C9032C9F9}"/>
          </ac:picMkLst>
        </pc:picChg>
        <pc:picChg chg="add mod">
          <ac:chgData name="Jodie Walsh2" userId="8f656482-1ee0-4981-a154-9528d7227717" providerId="ADAL" clId="{644815FA-3235-4157-A9A2-FD5BD097AFA2}" dt="2020-08-24T10:10:06.060" v="185" actId="732"/>
          <ac:picMkLst>
            <pc:docMk/>
            <pc:sldMk cId="2689105831" sldId="757"/>
            <ac:picMk id="1026" creationId="{9DDB8B2C-228A-46E8-A78F-DF7E3301E683}"/>
          </ac:picMkLst>
        </pc:picChg>
      </pc:sldChg>
      <pc:sldChg chg="del">
        <pc:chgData name="Jodie Walsh2" userId="8f656482-1ee0-4981-a154-9528d7227717" providerId="ADAL" clId="{644815FA-3235-4157-A9A2-FD5BD097AFA2}" dt="2020-08-20T11:56:50.982" v="113" actId="2696"/>
        <pc:sldMkLst>
          <pc:docMk/>
          <pc:sldMk cId="3556129341" sldId="846"/>
        </pc:sldMkLst>
      </pc:sldChg>
      <pc:sldChg chg="addSp delSp modSp">
        <pc:chgData name="Jodie Walsh2" userId="8f656482-1ee0-4981-a154-9528d7227717" providerId="ADAL" clId="{644815FA-3235-4157-A9A2-FD5BD097AFA2}" dt="2020-08-24T10:19:25.164" v="228" actId="1076"/>
        <pc:sldMkLst>
          <pc:docMk/>
          <pc:sldMk cId="3670110686" sldId="847"/>
        </pc:sldMkLst>
        <pc:spChg chg="mod">
          <ac:chgData name="Jodie Walsh2" userId="8f656482-1ee0-4981-a154-9528d7227717" providerId="ADAL" clId="{644815FA-3235-4157-A9A2-FD5BD097AFA2}" dt="2020-08-20T11:48:17.996" v="60" actId="14100"/>
          <ac:spMkLst>
            <pc:docMk/>
            <pc:sldMk cId="3670110686" sldId="847"/>
            <ac:spMk id="2" creationId="{8E5033B3-2916-4029-8A3D-5E50E74006D4}"/>
          </ac:spMkLst>
        </pc:spChg>
        <pc:grpChg chg="mod">
          <ac:chgData name="Jodie Walsh2" userId="8f656482-1ee0-4981-a154-9528d7227717" providerId="ADAL" clId="{644815FA-3235-4157-A9A2-FD5BD097AFA2}" dt="2020-08-20T11:48:21.357" v="61" actId="1076"/>
          <ac:grpSpMkLst>
            <pc:docMk/>
            <pc:sldMk cId="3670110686" sldId="847"/>
            <ac:grpSpMk id="15" creationId="{C13C0CB0-ACA8-4C0E-B1D6-3A9F6F1AA3C9}"/>
          </ac:grpSpMkLst>
        </pc:grpChg>
        <pc:picChg chg="add mod">
          <ac:chgData name="Jodie Walsh2" userId="8f656482-1ee0-4981-a154-9528d7227717" providerId="ADAL" clId="{644815FA-3235-4157-A9A2-FD5BD097AFA2}" dt="2020-08-24T10:19:25.164" v="228" actId="1076"/>
          <ac:picMkLst>
            <pc:docMk/>
            <pc:sldMk cId="3670110686" sldId="847"/>
            <ac:picMk id="29" creationId="{36BE3F6D-432F-45FC-8686-AD72CB3EC597}"/>
          </ac:picMkLst>
        </pc:picChg>
        <pc:picChg chg="add del mod">
          <ac:chgData name="Jodie Walsh2" userId="8f656482-1ee0-4981-a154-9528d7227717" providerId="ADAL" clId="{644815FA-3235-4157-A9A2-FD5BD097AFA2}" dt="2020-08-20T11:51:58.269" v="106" actId="478"/>
          <ac:picMkLst>
            <pc:docMk/>
            <pc:sldMk cId="3670110686" sldId="847"/>
            <ac:picMk id="29" creationId="{9DAC4382-00F4-4854-A1F7-A136DF44D23E}"/>
          </ac:picMkLst>
        </pc:picChg>
        <pc:picChg chg="del mod">
          <ac:chgData name="Jodie Walsh2" userId="8f656482-1ee0-4981-a154-9528d7227717" providerId="ADAL" clId="{644815FA-3235-4157-A9A2-FD5BD097AFA2}" dt="2020-08-20T11:51:35.522" v="99" actId="478"/>
          <ac:picMkLst>
            <pc:docMk/>
            <pc:sldMk cId="3670110686" sldId="847"/>
            <ac:picMk id="33" creationId="{C988C155-018A-471A-B1B7-FF4FC050FCDE}"/>
          </ac:picMkLst>
        </pc:picChg>
        <pc:picChg chg="add del mod">
          <ac:chgData name="Jodie Walsh2" userId="8f656482-1ee0-4981-a154-9528d7227717" providerId="ADAL" clId="{644815FA-3235-4157-A9A2-FD5BD097AFA2}" dt="2020-08-24T10:19:10.899" v="222" actId="478"/>
          <ac:picMkLst>
            <pc:docMk/>
            <pc:sldMk cId="3670110686" sldId="847"/>
            <ac:picMk id="3074" creationId="{736A7588-2FEF-4464-BF0C-B21E84E91AFC}"/>
          </ac:picMkLst>
        </pc:picChg>
      </pc:sldChg>
      <pc:sldChg chg="add ord">
        <pc:chgData name="Jodie Walsh2" userId="8f656482-1ee0-4981-a154-9528d7227717" providerId="ADAL" clId="{644815FA-3235-4157-A9A2-FD5BD097AFA2}" dt="2020-08-20T11:56:54.671" v="115"/>
        <pc:sldMkLst>
          <pc:docMk/>
          <pc:sldMk cId="2633986476" sldId="850"/>
        </pc:sldMkLst>
      </pc:sldChg>
      <pc:sldChg chg="del">
        <pc:chgData name="Jodie Walsh2" userId="8f656482-1ee0-4981-a154-9528d7227717" providerId="ADAL" clId="{644815FA-3235-4157-A9A2-FD5BD097AFA2}" dt="2020-09-03T11:55:29.133" v="245" actId="2696"/>
        <pc:sldMkLst>
          <pc:docMk/>
          <pc:sldMk cId="1268315012" sldId="851"/>
        </pc:sldMkLst>
      </pc:sldChg>
      <pc:sldChg chg="modSp add">
        <pc:chgData name="Jodie Walsh2" userId="8f656482-1ee0-4981-a154-9528d7227717" providerId="ADAL" clId="{644815FA-3235-4157-A9A2-FD5BD097AFA2}" dt="2020-09-03T11:55:40.890" v="257" actId="14100"/>
        <pc:sldMkLst>
          <pc:docMk/>
          <pc:sldMk cId="1517119653" sldId="856"/>
        </pc:sldMkLst>
        <pc:spChg chg="mod">
          <ac:chgData name="Jodie Walsh2" userId="8f656482-1ee0-4981-a154-9528d7227717" providerId="ADAL" clId="{644815FA-3235-4157-A9A2-FD5BD097AFA2}" dt="2020-09-03T11:55:40.890" v="257" actId="14100"/>
          <ac:spMkLst>
            <pc:docMk/>
            <pc:sldMk cId="1517119653" sldId="856"/>
            <ac:spMk id="6" creationId="{180E4BAF-CBFF-4734-AE1B-8AB12B7E1AB9}"/>
          </ac:spMkLst>
        </pc:spChg>
      </pc:sldChg>
    </pc:docChg>
  </pc:docChgLst>
  <pc:docChgLst>
    <pc:chgData name="Sam Garnham" userId="S::sam.garnham@sja.org.uk::ba4a3023-469b-47da-9b56-135bbb92583d" providerId="AD" clId="Web-{9BE0CB3A-8B18-F691-7304-C637DC0736CB}"/>
    <pc:docChg chg="delSld">
      <pc:chgData name="Sam Garnham" userId="S::sam.garnham@sja.org.uk::ba4a3023-469b-47da-9b56-135bbb92583d" providerId="AD" clId="Web-{9BE0CB3A-8B18-F691-7304-C637DC0736CB}" dt="2020-03-10T11:21:41.827" v="0"/>
      <pc:docMkLst>
        <pc:docMk/>
      </pc:docMkLst>
      <pc:sldChg chg="del">
        <pc:chgData name="Sam Garnham" userId="S::sam.garnham@sja.org.uk::ba4a3023-469b-47da-9b56-135bbb92583d" providerId="AD" clId="Web-{9BE0CB3A-8B18-F691-7304-C637DC0736CB}" dt="2020-03-10T11:21:41.827" v="0"/>
        <pc:sldMkLst>
          <pc:docMk/>
          <pc:sldMk cId="684473123" sldId="6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846B6-084C-4935-A06D-FAEC1EF33182}" type="datetimeFigureOut">
              <a:rPr lang="en-GB" smtClean="0"/>
              <a:t>22/02/2021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3490F-72A2-4B89-9ACA-84EE231684B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82F6-ED0E-4BED-A21E-1F635A7CCD86}" type="datetimeFigureOut">
              <a:rPr lang="en-GB" smtClean="0"/>
              <a:t>22/02/2021</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0C943-89BF-4FF3-9CC5-52B2ED010138}"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44413" rtl="0" eaLnBrk="1" latinLnBrk="0" hangingPunct="1">
      <a:defRPr sz="1000" kern="1200">
        <a:solidFill>
          <a:schemeClr val="tx1"/>
        </a:solidFill>
        <a:latin typeface="+mn-lt"/>
        <a:ea typeface="+mn-ea"/>
        <a:cs typeface="+mn-cs"/>
      </a:defRPr>
    </a:lvl1pPr>
    <a:lvl2pPr marL="372207" algn="l" defTabSz="744413" rtl="0" eaLnBrk="1" latinLnBrk="0" hangingPunct="1">
      <a:defRPr sz="1000" kern="1200">
        <a:solidFill>
          <a:schemeClr val="tx1"/>
        </a:solidFill>
        <a:latin typeface="+mn-lt"/>
        <a:ea typeface="+mn-ea"/>
        <a:cs typeface="+mn-cs"/>
      </a:defRPr>
    </a:lvl2pPr>
    <a:lvl3pPr marL="744413" algn="l" defTabSz="744413" rtl="0" eaLnBrk="1" latinLnBrk="0" hangingPunct="1">
      <a:defRPr sz="1000" kern="1200">
        <a:solidFill>
          <a:schemeClr val="tx1"/>
        </a:solidFill>
        <a:latin typeface="+mn-lt"/>
        <a:ea typeface="+mn-ea"/>
        <a:cs typeface="+mn-cs"/>
      </a:defRPr>
    </a:lvl3pPr>
    <a:lvl4pPr marL="1116620" algn="l" defTabSz="744413" rtl="0" eaLnBrk="1" latinLnBrk="0" hangingPunct="1">
      <a:defRPr sz="1000" kern="1200">
        <a:solidFill>
          <a:schemeClr val="tx1"/>
        </a:solidFill>
        <a:latin typeface="+mn-lt"/>
        <a:ea typeface="+mn-ea"/>
        <a:cs typeface="+mn-cs"/>
      </a:defRPr>
    </a:lvl4pPr>
    <a:lvl5pPr marL="1488826" algn="l" defTabSz="744413" rtl="0" eaLnBrk="1" latinLnBrk="0" hangingPunct="1">
      <a:defRPr sz="1000" kern="1200">
        <a:solidFill>
          <a:schemeClr val="tx1"/>
        </a:solidFill>
        <a:latin typeface="+mn-lt"/>
        <a:ea typeface="+mn-ea"/>
        <a:cs typeface="+mn-cs"/>
      </a:defRPr>
    </a:lvl5pPr>
    <a:lvl6pPr marL="1861033" algn="l" defTabSz="744413" rtl="0" eaLnBrk="1" latinLnBrk="0" hangingPunct="1">
      <a:defRPr sz="1000" kern="1200">
        <a:solidFill>
          <a:schemeClr val="tx1"/>
        </a:solidFill>
        <a:latin typeface="+mn-lt"/>
        <a:ea typeface="+mn-ea"/>
        <a:cs typeface="+mn-cs"/>
      </a:defRPr>
    </a:lvl6pPr>
    <a:lvl7pPr marL="2233239" algn="l" defTabSz="744413" rtl="0" eaLnBrk="1" latinLnBrk="0" hangingPunct="1">
      <a:defRPr sz="1000" kern="1200">
        <a:solidFill>
          <a:schemeClr val="tx1"/>
        </a:solidFill>
        <a:latin typeface="+mn-lt"/>
        <a:ea typeface="+mn-ea"/>
        <a:cs typeface="+mn-cs"/>
      </a:defRPr>
    </a:lvl7pPr>
    <a:lvl8pPr marL="2605446" algn="l" defTabSz="744413" rtl="0" eaLnBrk="1" latinLnBrk="0" hangingPunct="1">
      <a:defRPr sz="1000" kern="1200">
        <a:solidFill>
          <a:schemeClr val="tx1"/>
        </a:solidFill>
        <a:latin typeface="+mn-lt"/>
        <a:ea typeface="+mn-ea"/>
        <a:cs typeface="+mn-cs"/>
      </a:defRPr>
    </a:lvl8pPr>
    <a:lvl9pPr marL="2977652" algn="l" defTabSz="7444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01975" y="150813"/>
            <a:ext cx="654050" cy="407987"/>
          </a:xfrm>
        </p:spPr>
      </p:sp>
      <p:sp>
        <p:nvSpPr>
          <p:cNvPr id="3" name="Notes Placeholder 2"/>
          <p:cNvSpPr>
            <a:spLocks noGrp="1"/>
          </p:cNvSpPr>
          <p:nvPr>
            <p:ph type="body" idx="1"/>
          </p:nvPr>
        </p:nvSpPr>
        <p:spPr/>
        <p:txBody>
          <a:bodyPr/>
          <a:lstStyle/>
          <a:p>
            <a:r>
              <a:rPr lang="en-GB" dirty="0">
                <a:cs typeface="Arial"/>
              </a:rPr>
              <a:t>Complete the steps to demonstrate knowledge of topic at start of session</a:t>
            </a:r>
            <a:endParaRPr lang="en-GB" dirty="0">
              <a:cs typeface="Calibri"/>
            </a:endParaRPr>
          </a:p>
        </p:txBody>
      </p:sp>
      <p:sp>
        <p:nvSpPr>
          <p:cNvPr id="4" name="Slide Number Placeholder 3"/>
          <p:cNvSpPr>
            <a:spLocks noGrp="1"/>
          </p:cNvSpPr>
          <p:nvPr>
            <p:ph type="sldNum" sz="quarter" idx="10"/>
          </p:nvPr>
        </p:nvSpPr>
        <p:spPr/>
        <p:txBody>
          <a:bodyPr/>
          <a:lstStyle/>
          <a:p>
            <a:fld id="{DBF69E76-7FB9-43B0-B0EB-47E4614077F6}" type="slidenum">
              <a:rPr lang="en-GB" smtClean="0"/>
              <a:t>1</a:t>
            </a:fld>
            <a:endParaRPr lang="en-GB"/>
          </a:p>
        </p:txBody>
      </p:sp>
    </p:spTree>
    <p:extLst>
      <p:ext uri="{BB962C8B-B14F-4D97-AF65-F5344CB8AC3E}">
        <p14:creationId xmlns:p14="http://schemas.microsoft.com/office/powerpoint/2010/main" val="336407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15</a:t>
            </a:fld>
            <a:endParaRPr lang="en-GB"/>
          </a:p>
        </p:txBody>
      </p:sp>
    </p:spTree>
    <p:extLst>
      <p:ext uri="{BB962C8B-B14F-4D97-AF65-F5344CB8AC3E}">
        <p14:creationId xmlns:p14="http://schemas.microsoft.com/office/powerpoint/2010/main" val="124299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S&amp;C= left ventricle, right ventricle, left atrium, right atrium.</a:t>
            </a:r>
          </a:p>
          <a:p>
            <a:r>
              <a:rPr lang="en-GB"/>
              <a:t>A closed system. The heart pumps blood around the body, oxygenated blood goes to organs/ tissues in body that need oxygen to survive. </a:t>
            </a:r>
          </a:p>
          <a:p>
            <a:r>
              <a:rPr lang="en-GB"/>
              <a:t>Deoxygenated blood returns to lungs for reoxygenation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19</a:t>
            </a:fld>
            <a:endParaRPr lang="en-GB"/>
          </a:p>
        </p:txBody>
      </p:sp>
    </p:spTree>
    <p:extLst>
      <p:ext uri="{BB962C8B-B14F-4D97-AF65-F5344CB8AC3E}">
        <p14:creationId xmlns:p14="http://schemas.microsoft.com/office/powerpoint/2010/main" val="73052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S&amp;C= left ventricle, right ventricle, left atrium, right atrium.</a:t>
            </a:r>
          </a:p>
          <a:p>
            <a:r>
              <a:rPr lang="en-GB"/>
              <a:t>A closed system. The heart pumps blood around the body, oxygenated blood goes to organs/ tissues in body that need oxygen to survive. </a:t>
            </a:r>
          </a:p>
          <a:p>
            <a:r>
              <a:rPr lang="en-GB"/>
              <a:t>Deoxygenated blood returns to lungs for </a:t>
            </a:r>
            <a:r>
              <a:rPr lang="en-GB" err="1"/>
              <a:t>reoxgenation</a:t>
            </a:r>
            <a:r>
              <a:rPr lang="en-GB"/>
              <a:t>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20</a:t>
            </a:fld>
            <a:endParaRPr lang="en-GB"/>
          </a:p>
        </p:txBody>
      </p:sp>
    </p:spTree>
    <p:extLst>
      <p:ext uri="{BB962C8B-B14F-4D97-AF65-F5344CB8AC3E}">
        <p14:creationId xmlns:p14="http://schemas.microsoft.com/office/powerpoint/2010/main" val="2319076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In pairs/ small group demo management of a heart attack</a:t>
            </a:r>
          </a:p>
          <a:p>
            <a:pPr marL="0" marR="0" lvl="0" indent="0" algn="l" defTabSz="744413" rtl="0" eaLnBrk="1" fontAlgn="auto" latinLnBrk="0" hangingPunct="1">
              <a:lnSpc>
                <a:spcPct val="100000"/>
              </a:lnSpc>
              <a:spcBef>
                <a:spcPts val="0"/>
              </a:spcBef>
              <a:spcAft>
                <a:spcPts val="0"/>
              </a:spcAft>
              <a:buClrTx/>
              <a:buSzTx/>
              <a:buFontTx/>
              <a:buNone/>
              <a:tabLst/>
              <a:defRPr/>
            </a:pPr>
            <a:r>
              <a:rPr lang="en-GB"/>
              <a:t>Q. Why is it important that we do not let the casualty eat or drink? </a:t>
            </a:r>
            <a:r>
              <a:rPr lang="en-GB" sz="1000" kern="1200">
                <a:solidFill>
                  <a:schemeClr val="tx1"/>
                </a:solidFill>
                <a:effectLst/>
                <a:latin typeface="+mn-lt"/>
                <a:ea typeface="+mn-ea"/>
                <a:cs typeface="+mn-cs"/>
              </a:rPr>
              <a:t>The casualty must be prevented from eating and drinking as their body is already under stress and digesting food / drink will put additional strain on heart. Also, if they are going to hospital they may receive treatment that requires them NOT to have eaten or drank. (operation etc) </a:t>
            </a:r>
          </a:p>
          <a:p>
            <a:pPr marL="0" marR="0" lvl="0" indent="0" algn="l" defTabSz="744413" rtl="0" eaLnBrk="1" fontAlgn="auto" latinLnBrk="0" hangingPunct="1">
              <a:lnSpc>
                <a:spcPct val="100000"/>
              </a:lnSpc>
              <a:spcBef>
                <a:spcPts val="0"/>
              </a:spcBef>
              <a:spcAft>
                <a:spcPts val="0"/>
              </a:spcAft>
              <a:buClrTx/>
              <a:buSzTx/>
              <a:buFontTx/>
              <a:buNone/>
              <a:tabLst/>
              <a:defRPr/>
            </a:pPr>
            <a:endParaRPr lang="en-GB"/>
          </a:p>
          <a:p>
            <a:pPr marL="0" marR="0" lvl="0" indent="0" algn="l" defTabSz="744413"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21</a:t>
            </a:fld>
            <a:endParaRPr lang="en-GB"/>
          </a:p>
        </p:txBody>
      </p:sp>
    </p:spTree>
    <p:extLst>
      <p:ext uri="{BB962C8B-B14F-4D97-AF65-F5344CB8AC3E}">
        <p14:creationId xmlns:p14="http://schemas.microsoft.com/office/powerpoint/2010/main" val="33158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should refer to ground rules for the session at this stage</a:t>
            </a:r>
          </a:p>
        </p:txBody>
      </p:sp>
      <p:sp>
        <p:nvSpPr>
          <p:cNvPr id="4" name="Slide Number Placeholder 3"/>
          <p:cNvSpPr>
            <a:spLocks noGrp="1"/>
          </p:cNvSpPr>
          <p:nvPr>
            <p:ph type="sldNum" sz="quarter" idx="5"/>
          </p:nvPr>
        </p:nvSpPr>
        <p:spPr/>
        <p:txBody>
          <a:bodyPr/>
          <a:lstStyle/>
          <a:p>
            <a:fld id="{D380C943-89BF-4FF3-9CC5-52B2ED010138}" type="slidenum">
              <a:rPr lang="en-GB" smtClean="0"/>
              <a:t>4</a:t>
            </a:fld>
            <a:endParaRPr lang="en-GB"/>
          </a:p>
        </p:txBody>
      </p:sp>
    </p:spTree>
    <p:extLst>
      <p:ext uri="{BB962C8B-B14F-4D97-AF65-F5344CB8AC3E}">
        <p14:creationId xmlns:p14="http://schemas.microsoft.com/office/powerpoint/2010/main" val="16281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S&amp;C= left ventricle, right ventricle, left atrium, right atrium.</a:t>
            </a:r>
          </a:p>
          <a:p>
            <a:r>
              <a:rPr lang="en-GB"/>
              <a:t>A closed system. The heart pumps blood around the body, oxygenated blood goes to organs/ tissues in body that need oxygen to survive. </a:t>
            </a:r>
          </a:p>
          <a:p>
            <a:r>
              <a:rPr lang="en-GB"/>
              <a:t>Deoxygenated blood returns to lungs for reoxygenation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6</a:t>
            </a:fld>
            <a:endParaRPr lang="en-GB"/>
          </a:p>
        </p:txBody>
      </p:sp>
    </p:spTree>
    <p:extLst>
      <p:ext uri="{BB962C8B-B14F-4D97-AF65-F5344CB8AC3E}">
        <p14:creationId xmlns:p14="http://schemas.microsoft.com/office/powerpoint/2010/main" val="388162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ANS</a:t>
            </a:r>
          </a:p>
          <a:p>
            <a:r>
              <a:rPr lang="en-GB"/>
              <a:t>6720 a day and 2,452,800 a year.</a:t>
            </a:r>
          </a:p>
          <a:p>
            <a:endParaRPr lang="en-GB">
              <a:cs typeface="Arial"/>
            </a:endParaRPr>
          </a:p>
        </p:txBody>
      </p:sp>
      <p:sp>
        <p:nvSpPr>
          <p:cNvPr id="4" name="Slide Number Placeholder 3"/>
          <p:cNvSpPr>
            <a:spLocks noGrp="1"/>
          </p:cNvSpPr>
          <p:nvPr>
            <p:ph type="sldNum" sz="quarter" idx="5"/>
          </p:nvPr>
        </p:nvSpPr>
        <p:spPr/>
        <p:txBody>
          <a:bodyPr/>
          <a:lstStyle/>
          <a:p>
            <a:fld id="{D380C943-89BF-4FF3-9CC5-52B2ED010138}" type="slidenum">
              <a:rPr lang="en-GB" smtClean="0"/>
              <a:t>7</a:t>
            </a:fld>
            <a:endParaRPr lang="en-GB"/>
          </a:p>
        </p:txBody>
      </p:sp>
    </p:spTree>
    <p:extLst>
      <p:ext uri="{BB962C8B-B14F-4D97-AF65-F5344CB8AC3E}">
        <p14:creationId xmlns:p14="http://schemas.microsoft.com/office/powerpoint/2010/main" val="4711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Ensure that all students are fine to view content and will not be adversely affected. </a:t>
            </a:r>
          </a:p>
        </p:txBody>
      </p:sp>
      <p:sp>
        <p:nvSpPr>
          <p:cNvPr id="4" name="Slide Number Placeholder 3"/>
          <p:cNvSpPr>
            <a:spLocks noGrp="1"/>
          </p:cNvSpPr>
          <p:nvPr>
            <p:ph type="sldNum" sz="quarter" idx="5"/>
          </p:nvPr>
        </p:nvSpPr>
        <p:spPr/>
        <p:txBody>
          <a:bodyPr/>
          <a:lstStyle/>
          <a:p>
            <a:fld id="{D380C943-89BF-4FF3-9CC5-52B2ED010138}" type="slidenum">
              <a:rPr lang="en-GB" smtClean="0"/>
              <a:t>9</a:t>
            </a:fld>
            <a:endParaRPr lang="en-GB"/>
          </a:p>
        </p:txBody>
      </p:sp>
    </p:spTree>
    <p:extLst>
      <p:ext uri="{BB962C8B-B14F-4D97-AF65-F5344CB8AC3E}">
        <p14:creationId xmlns:p14="http://schemas.microsoft.com/office/powerpoint/2010/main" val="3072838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In pairs/ small group demo management of chest pain (angina)</a:t>
            </a:r>
          </a:p>
          <a:p>
            <a:pPr marL="0" marR="0" lvl="0" indent="0" algn="l" defTabSz="744413" rtl="0" eaLnBrk="1" fontAlgn="auto" latinLnBrk="0" hangingPunct="1">
              <a:lnSpc>
                <a:spcPct val="100000"/>
              </a:lnSpc>
              <a:spcBef>
                <a:spcPts val="0"/>
              </a:spcBef>
              <a:spcAft>
                <a:spcPts val="0"/>
              </a:spcAft>
              <a:buClrTx/>
              <a:buSzTx/>
              <a:buFontTx/>
              <a:buNone/>
              <a:tabLst/>
              <a:defRPr/>
            </a:pPr>
            <a:r>
              <a:rPr lang="en-GB"/>
              <a:t>Q. Why is it important that we do not let the casualty eat or drink? </a:t>
            </a:r>
            <a:r>
              <a:rPr lang="en-GB" sz="1000" kern="1200">
                <a:solidFill>
                  <a:schemeClr val="tx1"/>
                </a:solidFill>
                <a:effectLst/>
                <a:latin typeface="+mn-lt"/>
                <a:ea typeface="+mn-ea"/>
                <a:cs typeface="+mn-cs"/>
              </a:rPr>
              <a:t>The casualty must be prevented from eating and drinking as their body is already under stress and digesting food / drink will put additional strain on heart. Also, if they are going to hospital they may receive treatment that requires them NOT to have eaten or drank. (operation etc) </a:t>
            </a:r>
          </a:p>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marL="0" marR="0" lvl="0" indent="0" algn="l" defTabSz="744413" rtl="0" eaLnBrk="1" fontAlgn="auto" latinLnBrk="0" hangingPunct="1">
              <a:lnSpc>
                <a:spcPct val="100000"/>
              </a:lnSpc>
              <a:spcBef>
                <a:spcPts val="0"/>
              </a:spcBef>
              <a:spcAft>
                <a:spcPts val="0"/>
              </a:spcAft>
              <a:buClrTx/>
              <a:buSzTx/>
              <a:buFontTx/>
              <a:buNone/>
              <a:tabLst/>
              <a:defRPr/>
            </a:pPr>
            <a:endParaRPr lang="en-GB" sz="1000" kern="1200">
              <a:solidFill>
                <a:schemeClr val="tx1"/>
              </a:solidFill>
              <a:effectLst/>
              <a:latin typeface="+mn-lt"/>
              <a:ea typeface="+mn-ea"/>
              <a:cs typeface="+mn-cs"/>
            </a:endParaRPr>
          </a:p>
          <a:p>
            <a:pPr marL="0" marR="0" lvl="0" indent="0" algn="l" defTabSz="744413"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10</a:t>
            </a:fld>
            <a:endParaRPr lang="en-GB"/>
          </a:p>
        </p:txBody>
      </p:sp>
    </p:spTree>
    <p:extLst>
      <p:ext uri="{BB962C8B-B14F-4D97-AF65-F5344CB8AC3E}">
        <p14:creationId xmlns:p14="http://schemas.microsoft.com/office/powerpoint/2010/main" val="149421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In pairs/ small group demo management of a heart attack</a:t>
            </a:r>
          </a:p>
          <a:p>
            <a:pPr marL="0" marR="0" lvl="0" indent="0" algn="l" defTabSz="744413" rtl="0" eaLnBrk="1" fontAlgn="auto" latinLnBrk="0" hangingPunct="1">
              <a:lnSpc>
                <a:spcPct val="100000"/>
              </a:lnSpc>
              <a:spcBef>
                <a:spcPts val="0"/>
              </a:spcBef>
              <a:spcAft>
                <a:spcPts val="0"/>
              </a:spcAft>
              <a:buClrTx/>
              <a:buSzTx/>
              <a:buFontTx/>
              <a:buNone/>
              <a:tabLst/>
              <a:defRPr/>
            </a:pPr>
            <a:r>
              <a:rPr lang="en-GB"/>
              <a:t>Q. Why is it important that we do not let the casualty eat or drink? </a:t>
            </a:r>
            <a:r>
              <a:rPr lang="en-GB" sz="1000" kern="1200">
                <a:solidFill>
                  <a:schemeClr val="tx1"/>
                </a:solidFill>
                <a:effectLst/>
                <a:latin typeface="+mn-lt"/>
                <a:ea typeface="+mn-ea"/>
                <a:cs typeface="+mn-cs"/>
              </a:rPr>
              <a:t>The casualty must be prevented from eating and drinking as their body is already under stress and digesting food / drink will put additional strain on heart. Also, if they are going to hospital they may receive treatment that requires them NOT to have eaten or drank. (operation etc) </a:t>
            </a:r>
          </a:p>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marL="0" marR="0" lvl="0" indent="0" algn="l" defTabSz="744413" rtl="0" eaLnBrk="1" fontAlgn="auto" latinLnBrk="0" hangingPunct="1">
              <a:lnSpc>
                <a:spcPct val="100000"/>
              </a:lnSpc>
              <a:spcBef>
                <a:spcPts val="0"/>
              </a:spcBef>
              <a:spcAft>
                <a:spcPts val="0"/>
              </a:spcAft>
              <a:buClrTx/>
              <a:buSzTx/>
              <a:buFontTx/>
              <a:buNone/>
              <a:tabLst/>
              <a:defRPr/>
            </a:pPr>
            <a:endParaRPr lang="en-GB"/>
          </a:p>
          <a:p>
            <a:pPr marL="0" marR="0" lvl="0" indent="0" algn="l" defTabSz="744413"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11</a:t>
            </a:fld>
            <a:endParaRPr lang="en-GB"/>
          </a:p>
        </p:txBody>
      </p:sp>
    </p:spTree>
    <p:extLst>
      <p:ext uri="{BB962C8B-B14F-4D97-AF65-F5344CB8AC3E}">
        <p14:creationId xmlns:p14="http://schemas.microsoft.com/office/powerpoint/2010/main" val="27039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Pain could be present in any of the following: </a:t>
            </a:r>
            <a:endParaRPr lang="en-US"/>
          </a:p>
          <a:p>
            <a:r>
              <a:rPr lang="en-US">
                <a:latin typeface="Calibri"/>
                <a:cs typeface="Calibri"/>
              </a:rPr>
              <a:t>Chest, back, jaw or left arm. </a:t>
            </a:r>
          </a:p>
          <a:p>
            <a:r>
              <a:rPr lang="en-US">
                <a:latin typeface="Calibri"/>
                <a:cs typeface="Calibri"/>
              </a:rPr>
              <a:t>Note pain is not always present when a casualty is having a heart attack. </a:t>
            </a:r>
          </a:p>
          <a:p>
            <a:endParaRPr lang="en-US">
              <a:latin typeface="Calibri"/>
              <a:cs typeface="Calibri"/>
            </a:endParaRPr>
          </a:p>
          <a:p>
            <a:r>
              <a:rPr lang="en-US" err="1">
                <a:latin typeface="Calibri"/>
                <a:cs typeface="Calibri"/>
              </a:rPr>
              <a:t>Colour</a:t>
            </a:r>
            <a:r>
              <a:rPr lang="en-US">
                <a:latin typeface="Calibri"/>
                <a:cs typeface="Calibri"/>
              </a:rPr>
              <a:t> of skin may be pale, they could feel anxious, sick, dizzy. </a:t>
            </a:r>
          </a:p>
          <a:p>
            <a:r>
              <a:rPr lang="en-US">
                <a:latin typeface="Calibri"/>
                <a:cs typeface="Calibri"/>
              </a:rPr>
              <a:t>Breathing may be fast (anxiety)</a:t>
            </a:r>
          </a:p>
        </p:txBody>
      </p:sp>
      <p:sp>
        <p:nvSpPr>
          <p:cNvPr id="4" name="Slide Number Placeholder 3"/>
          <p:cNvSpPr>
            <a:spLocks noGrp="1"/>
          </p:cNvSpPr>
          <p:nvPr>
            <p:ph type="sldNum" sz="quarter" idx="5"/>
          </p:nvPr>
        </p:nvSpPr>
        <p:spPr/>
        <p:txBody>
          <a:bodyPr/>
          <a:lstStyle/>
          <a:p>
            <a:fld id="{D380C943-89BF-4FF3-9CC5-52B2ED010138}" type="slidenum">
              <a:rPr lang="en-GB" smtClean="0"/>
              <a:t>12</a:t>
            </a:fld>
            <a:endParaRPr lang="en-GB"/>
          </a:p>
        </p:txBody>
      </p:sp>
    </p:spTree>
    <p:extLst>
      <p:ext uri="{BB962C8B-B14F-4D97-AF65-F5344CB8AC3E}">
        <p14:creationId xmlns:p14="http://schemas.microsoft.com/office/powerpoint/2010/main" val="54350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39775"/>
            <a:ext cx="5926137" cy="3703638"/>
          </a:xfrm>
        </p:spPr>
      </p:sp>
      <p:sp>
        <p:nvSpPr>
          <p:cNvPr id="3" name="Notes Placeholder 2"/>
          <p:cNvSpPr>
            <a:spLocks noGrp="1"/>
          </p:cNvSpPr>
          <p:nvPr>
            <p:ph type="body" idx="1"/>
          </p:nvPr>
        </p:nvSpPr>
        <p:spPr/>
        <p:txBody>
          <a:bodyPr/>
          <a:lstStyle/>
          <a:p>
            <a:r>
              <a:rPr lang="en-GB">
                <a:cs typeface="Times"/>
              </a:rPr>
              <a:t>Opportunity to discuss common casualty care skills which are necessary in all first aid situations.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1D5CF2-3FC3-47F3-B48F-ADC86FC92C34}"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50988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5" y="5265779"/>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29" y="1029941"/>
            <a:ext cx="2979330"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399"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538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662749" y="1927327"/>
            <a:ext cx="4072215" cy="2909551"/>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5"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6" y="1927327"/>
            <a:ext cx="3369608" cy="919678"/>
          </a:xfrm>
          <a:prstGeom prst="rect">
            <a:avLst/>
          </a:prstGeom>
        </p:spPr>
        <p:txBody>
          <a:bodyPr lIns="74441" tIns="37221" rIns="74441" bIns="37221"/>
          <a:lstStyle>
            <a:lvl1pPr marL="0" indent="0">
              <a:buNone/>
              <a:defRPr sz="180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8" y="2926908"/>
            <a:ext cx="3369413" cy="1835936"/>
          </a:xfrm>
          <a:prstGeom prst="rect">
            <a:avLst/>
          </a:prstGeom>
          <a:ln w="38100">
            <a:solidFill>
              <a:srgbClr val="007A53"/>
            </a:solidFill>
          </a:ln>
        </p:spPr>
        <p:txBody>
          <a:bodyPr lIns="74441" tIns="37221" rIns="74441" bIns="37221"/>
          <a:lstStyle>
            <a:lvl1pPr marL="372207" indent="-372207">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6031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6"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662746" y="1927325"/>
            <a:ext cx="7984000" cy="454096"/>
          </a:xfrm>
          <a:prstGeom prst="rect">
            <a:avLst/>
          </a:prstGeom>
        </p:spPr>
        <p:txBody>
          <a:bodyPr lIns="74441" tIns="37221" rIns="74441" bIns="37221"/>
          <a:lstStyle>
            <a:lvl1pPr marL="0" indent="0">
              <a:buNone/>
              <a:defRPr sz="180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2" y="2461326"/>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2" y="24594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1"/>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3" y="2459038"/>
            <a:ext cx="2401887"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3"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2" y="3897867"/>
            <a:ext cx="2356428" cy="1308188"/>
          </a:xfrm>
          <a:prstGeom prst="rect">
            <a:avLst/>
          </a:prstGeom>
        </p:spPr>
        <p:txBody>
          <a:bodyPr/>
          <a:lstStyle/>
          <a:p>
            <a:endParaRPr lang="en-GB"/>
          </a:p>
        </p:txBody>
      </p:sp>
    </p:spTree>
    <p:extLst>
      <p:ext uri="{BB962C8B-B14F-4D97-AF65-F5344CB8AC3E}">
        <p14:creationId xmlns:p14="http://schemas.microsoft.com/office/powerpoint/2010/main" val="1934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4" y="877095"/>
            <a:ext cx="3990975"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877095"/>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2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04491" y="285942"/>
            <a:ext cx="8208962" cy="583884"/>
          </a:xfrm>
          <a:prstGeom prst="rect">
            <a:avLst/>
          </a:prstGeom>
          <a:solidFill>
            <a:srgbClr val="009F4D"/>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50515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2" y="285944"/>
            <a:ext cx="8208962" cy="583884"/>
          </a:xfrm>
          <a:prstGeom prst="rect">
            <a:avLst/>
          </a:prstGeom>
          <a:solidFill>
            <a:schemeClr val="tx2"/>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90" y="1064928"/>
            <a:ext cx="8208963" cy="3713451"/>
          </a:xfrm>
          <a:prstGeom prst="rect">
            <a:avLst/>
          </a:prstGeom>
        </p:spPr>
        <p:txBody>
          <a:bodyPr lIns="104287" tIns="52144" rIns="104287" bIns="52144"/>
          <a:lstStyle>
            <a:lvl1pPr>
              <a:defRPr sz="2448">
                <a:solidFill>
                  <a:srgbClr val="009F4D"/>
                </a:solidFill>
              </a:defRPr>
            </a:lvl1pPr>
            <a:lvl2pPr marL="310943" indent="-310943">
              <a:defRPr lang="en-GB" sz="1905" kern="1200" dirty="0">
                <a:solidFill>
                  <a:srgbClr val="000000"/>
                </a:solidFill>
                <a:latin typeface="+mj-lt"/>
                <a:ea typeface="MS PGothic" panose="020B0600070205080204" pitchFamily="34" charset="-128"/>
                <a:cs typeface="+mn-cs"/>
              </a:defRPr>
            </a:lvl2pPr>
            <a:lvl3pPr marL="310943" indent="-310943">
              <a:defRPr sz="1905">
                <a:solidFill>
                  <a:schemeClr val="tx1"/>
                </a:solidFill>
              </a:defRPr>
            </a:lvl3pPr>
            <a:lvl4pPr marL="310943" indent="-310943">
              <a:defRPr sz="1905">
                <a:solidFill>
                  <a:schemeClr val="tx1"/>
                </a:solidFill>
              </a:defRPr>
            </a:lvl4pPr>
            <a:lvl5pPr marL="310943" indent="-310943">
              <a:defRPr sz="1905">
                <a:solidFill>
                  <a:schemeClr val="tx1"/>
                </a:solidFill>
              </a:defRPr>
            </a:lvl5pPr>
          </a:lstStyle>
          <a:p>
            <a:pPr lvl="0"/>
            <a:r>
              <a:rPr lang="en-US"/>
              <a:t>Click to edit Master text styles</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Second level</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355807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0" y="5251924"/>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399"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1331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r>
              <a:rPr lang="en-GB"/>
              <a:t>KS4 – Chest pain</a:t>
            </a:r>
          </a:p>
        </p:txBody>
      </p:sp>
    </p:spTree>
    <p:extLst>
      <p:ext uri="{BB962C8B-B14F-4D97-AF65-F5344CB8AC3E}">
        <p14:creationId xmlns:p14="http://schemas.microsoft.com/office/powerpoint/2010/main" val="229927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0" y="2498523"/>
            <a:ext cx="4246627"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Tree>
    <p:extLst>
      <p:ext uri="{BB962C8B-B14F-4D97-AF65-F5344CB8AC3E}">
        <p14:creationId xmlns:p14="http://schemas.microsoft.com/office/powerpoint/2010/main" val="3931734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49"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662749" y="1927327"/>
            <a:ext cx="7575409" cy="919678"/>
          </a:xfrm>
          <a:prstGeom prst="rect">
            <a:avLst/>
          </a:prstGeom>
        </p:spPr>
        <p:txBody>
          <a:bodyPr lIns="74441" tIns="37221" rIns="74441" bIns="37221"/>
          <a:lstStyle>
            <a:lvl1pPr marL="0" indent="0">
              <a:buNone/>
              <a:defRPr sz="1800"/>
            </a:lvl1pPr>
          </a:lstStyle>
          <a:p>
            <a:pPr lvl="0"/>
            <a:r>
              <a:rPr lang="en-US"/>
              <a:t>Type to add body text</a:t>
            </a:r>
          </a:p>
        </p:txBody>
      </p:sp>
      <p:sp>
        <p:nvSpPr>
          <p:cNvPr id="16" name="Content Placeholder 4"/>
          <p:cNvSpPr>
            <a:spLocks noGrp="1" noChangeAspect="1"/>
          </p:cNvSpPr>
          <p:nvPr>
            <p:ph idx="12" hasCustomPrompt="1"/>
          </p:nvPr>
        </p:nvSpPr>
        <p:spPr>
          <a:xfrm>
            <a:off x="662749" y="2966329"/>
            <a:ext cx="7575409" cy="1813489"/>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spTree>
    <p:extLst>
      <p:ext uri="{BB962C8B-B14F-4D97-AF65-F5344CB8AC3E}">
        <p14:creationId xmlns:p14="http://schemas.microsoft.com/office/powerpoint/2010/main" val="4026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0" y="1263234"/>
            <a:ext cx="7658273" cy="347461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spTree>
    <p:extLst>
      <p:ext uri="{BB962C8B-B14F-4D97-AF65-F5344CB8AC3E}">
        <p14:creationId xmlns:p14="http://schemas.microsoft.com/office/powerpoint/2010/main" val="20953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7"/>
            <a:ext cx="4072215" cy="919678"/>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8" name="Content Placeholder 4"/>
          <p:cNvSpPr>
            <a:spLocks noGrp="1" noChangeAspect="1"/>
          </p:cNvSpPr>
          <p:nvPr>
            <p:ph idx="14" hasCustomPrompt="1"/>
          </p:nvPr>
        </p:nvSpPr>
        <p:spPr>
          <a:xfrm>
            <a:off x="662749" y="2966329"/>
            <a:ext cx="4072215" cy="165605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spTree>
    <p:extLst>
      <p:ext uri="{BB962C8B-B14F-4D97-AF65-F5344CB8AC3E}">
        <p14:creationId xmlns:p14="http://schemas.microsoft.com/office/powerpoint/2010/main" val="2361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6"/>
            <a:ext cx="4072215" cy="2695055"/>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7608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4"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KS4 – Chest pain</a:t>
            </a:r>
          </a:p>
        </p:txBody>
      </p:sp>
    </p:spTree>
    <p:extLst>
      <p:ext uri="{BB962C8B-B14F-4D97-AF65-F5344CB8AC3E}">
        <p14:creationId xmlns:p14="http://schemas.microsoft.com/office/powerpoint/2010/main" val="34339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6">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399" y="37473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4222796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63" r:id="rId3"/>
    <p:sldLayoutId id="2147483662" r:id="rId4"/>
    <p:sldLayoutId id="2147483661" r:id="rId5"/>
    <p:sldLayoutId id="2147483657" r:id="rId6"/>
    <p:sldLayoutId id="2147483655" r:id="rId7"/>
    <p:sldLayoutId id="2147483664" r:id="rId8"/>
    <p:sldLayoutId id="2147483658" r:id="rId9"/>
    <p:sldLayoutId id="2147483659" r:id="rId10"/>
    <p:sldLayoutId id="2147483660" r:id="rId11"/>
    <p:sldLayoutId id="2147483665" r:id="rId12"/>
    <p:sldLayoutId id="2147483666" r:id="rId13"/>
    <p:sldLayoutId id="214748366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8" indent="-146538" algn="l" defTabSz="744413"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sja.org.uk/" TargetMode="External"/><Relationship Id="rId7" Type="http://schemas.openxmlformats.org/officeDocument/2006/relationships/hyperlink" Target="http://www.samaritans.org/"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youngminds.org.uk/" TargetMode="External"/><Relationship Id="rId5" Type="http://schemas.openxmlformats.org/officeDocument/2006/relationships/hyperlink" Target="http://www.childline.org.uk/" TargetMode="External"/><Relationship Id="rId4" Type="http://schemas.openxmlformats.org/officeDocument/2006/relationships/hyperlink" Target="http://www.asthma.org.u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6.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Cq9dYe2ed5I"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DDB8B2C-228A-46E8-A78F-DF7E3301E6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913"/>
          <a:stretch/>
        </p:blipFill>
        <p:spPr bwMode="auto">
          <a:xfrm>
            <a:off x="7650925" y="2522902"/>
            <a:ext cx="1251020" cy="160209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3758B35-DE4A-4473-ABD4-C184E4A34A02}"/>
              </a:ext>
            </a:extLst>
          </p:cNvPr>
          <p:cNvSpPr txBox="1"/>
          <p:nvPr/>
        </p:nvSpPr>
        <p:spPr>
          <a:xfrm>
            <a:off x="2160382" y="3582796"/>
            <a:ext cx="1806942" cy="1411027"/>
          </a:xfrm>
          <a:prstGeom prst="rect">
            <a:avLst/>
          </a:prstGeom>
          <a:noFill/>
          <a:ln>
            <a:solidFill>
              <a:schemeClr val="tx1"/>
            </a:solidFill>
          </a:ln>
        </p:spPr>
        <p:txBody>
          <a:bodyPr wrap="square" rtlCol="0">
            <a:spAutoFit/>
          </a:bodyPr>
          <a:lstStyle/>
          <a:p>
            <a:r>
              <a:rPr lang="en-GB" sz="1224" b="1">
                <a:latin typeface="Arial" panose="020B0604020202020204" pitchFamily="34" charset="0"/>
                <a:cs typeface="Arial" panose="020B0604020202020204" pitchFamily="34" charset="0"/>
              </a:rPr>
              <a:t>Step 5.</a:t>
            </a: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105C112-5693-4281-B9A8-36D06CA87298}"/>
              </a:ext>
            </a:extLst>
          </p:cNvPr>
          <p:cNvSpPr txBox="1"/>
          <p:nvPr/>
        </p:nvSpPr>
        <p:spPr>
          <a:xfrm>
            <a:off x="2150952" y="1968631"/>
            <a:ext cx="1806941" cy="1411027"/>
          </a:xfrm>
          <a:prstGeom prst="rect">
            <a:avLst/>
          </a:prstGeom>
          <a:noFill/>
          <a:ln>
            <a:solidFill>
              <a:schemeClr val="tx1"/>
            </a:solidFill>
          </a:ln>
        </p:spPr>
        <p:txBody>
          <a:bodyPr wrap="square" rtlCol="0">
            <a:spAutoFit/>
          </a:bodyPr>
          <a:lstStyle/>
          <a:p>
            <a:r>
              <a:rPr lang="en-GB" sz="1224" b="1">
                <a:latin typeface="Arial" panose="020B0604020202020204" pitchFamily="34" charset="0"/>
                <a:cs typeface="Arial" panose="020B0604020202020204" pitchFamily="34" charset="0"/>
              </a:rPr>
              <a:t>Step 2.</a:t>
            </a: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D179C60-A1D5-4A66-945E-12E40CDA630B}"/>
              </a:ext>
            </a:extLst>
          </p:cNvPr>
          <p:cNvSpPr txBox="1"/>
          <p:nvPr/>
        </p:nvSpPr>
        <p:spPr>
          <a:xfrm>
            <a:off x="242409" y="1968631"/>
            <a:ext cx="1800341" cy="1411027"/>
          </a:xfrm>
          <a:prstGeom prst="rect">
            <a:avLst/>
          </a:prstGeom>
          <a:noFill/>
          <a:ln>
            <a:solidFill>
              <a:schemeClr val="tx1"/>
            </a:solidFill>
          </a:ln>
        </p:spPr>
        <p:txBody>
          <a:bodyPr wrap="square" rtlCol="0">
            <a:spAutoFit/>
          </a:bodyPr>
          <a:lstStyle/>
          <a:p>
            <a:r>
              <a:rPr lang="en-GB" sz="1224" b="1">
                <a:latin typeface="Arial" panose="020B0604020202020204" pitchFamily="34" charset="0"/>
                <a:cs typeface="Arial" panose="020B0604020202020204" pitchFamily="34" charset="0"/>
              </a:rPr>
              <a:t>Step 1.</a:t>
            </a: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BD324BB-5DC1-43EE-AB02-B98D51935E9F}"/>
              </a:ext>
            </a:extLst>
          </p:cNvPr>
          <p:cNvSpPr txBox="1"/>
          <p:nvPr/>
        </p:nvSpPr>
        <p:spPr>
          <a:xfrm>
            <a:off x="4069018" y="1968631"/>
            <a:ext cx="1800341" cy="1411027"/>
          </a:xfrm>
          <a:prstGeom prst="rect">
            <a:avLst/>
          </a:prstGeom>
          <a:noFill/>
          <a:ln>
            <a:solidFill>
              <a:schemeClr val="tx1"/>
            </a:solidFill>
          </a:ln>
        </p:spPr>
        <p:txBody>
          <a:bodyPr wrap="square" rtlCol="0">
            <a:spAutoFit/>
          </a:bodyPr>
          <a:lstStyle/>
          <a:p>
            <a:r>
              <a:rPr lang="en-GB" sz="1224" b="1">
                <a:latin typeface="Arial" panose="020B0604020202020204" pitchFamily="34" charset="0"/>
                <a:cs typeface="Arial" panose="020B0604020202020204" pitchFamily="34" charset="0"/>
              </a:rPr>
              <a:t>Step 3.</a:t>
            </a: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D3C00D3-4C54-4F08-A213-A88351BC5E30}"/>
              </a:ext>
            </a:extLst>
          </p:cNvPr>
          <p:cNvSpPr txBox="1"/>
          <p:nvPr/>
        </p:nvSpPr>
        <p:spPr>
          <a:xfrm>
            <a:off x="248623" y="3582796"/>
            <a:ext cx="1806941" cy="1411027"/>
          </a:xfrm>
          <a:prstGeom prst="rect">
            <a:avLst/>
          </a:prstGeom>
          <a:noFill/>
          <a:ln>
            <a:solidFill>
              <a:schemeClr val="tx1"/>
            </a:solidFill>
          </a:ln>
        </p:spPr>
        <p:txBody>
          <a:bodyPr wrap="square" rtlCol="0">
            <a:spAutoFit/>
          </a:bodyPr>
          <a:lstStyle/>
          <a:p>
            <a:r>
              <a:rPr lang="en-GB" sz="1224" b="1">
                <a:latin typeface="Arial" panose="020B0604020202020204" pitchFamily="34" charset="0"/>
                <a:cs typeface="Arial" panose="020B0604020202020204" pitchFamily="34" charset="0"/>
              </a:rPr>
              <a:t>Step 4.</a:t>
            </a: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a:p>
            <a:endParaRPr lang="en-GB" sz="1224">
              <a:latin typeface="Arial" panose="020B0604020202020204" pitchFamily="34" charset="0"/>
              <a:cs typeface="Arial" panose="020B0604020202020204" pitchFamily="34" charset="0"/>
            </a:endParaRPr>
          </a:p>
        </p:txBody>
      </p:sp>
      <p:sp>
        <p:nvSpPr>
          <p:cNvPr id="20" name="Content Placeholder 12">
            <a:extLst>
              <a:ext uri="{FF2B5EF4-FFF2-40B4-BE49-F238E27FC236}">
                <a16:creationId xmlns:a16="http://schemas.microsoft.com/office/drawing/2014/main" id="{6540DB95-A27F-413D-BEAC-2478B861E31C}"/>
              </a:ext>
            </a:extLst>
          </p:cNvPr>
          <p:cNvSpPr txBox="1">
            <a:spLocks/>
          </p:cNvSpPr>
          <p:nvPr/>
        </p:nvSpPr>
        <p:spPr>
          <a:xfrm>
            <a:off x="161304" y="385864"/>
            <a:ext cx="3527032" cy="627816"/>
          </a:xfrm>
          <a:prstGeom prst="rect">
            <a:avLst/>
          </a:prstGeom>
          <a:solidFill>
            <a:schemeClr val="accent3"/>
          </a:solidFill>
        </p:spPr>
        <p:txBody>
          <a:bodyPr>
            <a:noAutofit/>
          </a:bodyPr>
          <a:lst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r>
              <a:rPr lang="en-GB" sz="3600" dirty="0">
                <a:solidFill>
                  <a:schemeClr val="bg1"/>
                </a:solidFill>
                <a:latin typeface="+mj-lt"/>
              </a:rPr>
              <a:t>Starter Activity</a:t>
            </a:r>
          </a:p>
        </p:txBody>
      </p:sp>
      <p:sp>
        <p:nvSpPr>
          <p:cNvPr id="21" name="Content Placeholder 12">
            <a:extLst>
              <a:ext uri="{FF2B5EF4-FFF2-40B4-BE49-F238E27FC236}">
                <a16:creationId xmlns:a16="http://schemas.microsoft.com/office/drawing/2014/main" id="{116EE696-8BB1-4672-996F-A8D163D21F43}"/>
              </a:ext>
            </a:extLst>
          </p:cNvPr>
          <p:cNvSpPr txBox="1">
            <a:spLocks/>
          </p:cNvSpPr>
          <p:nvPr/>
        </p:nvSpPr>
        <p:spPr>
          <a:xfrm>
            <a:off x="161303" y="1003655"/>
            <a:ext cx="2466635" cy="542048"/>
          </a:xfrm>
          <a:prstGeom prst="rect">
            <a:avLst/>
          </a:prstGeom>
          <a:solidFill>
            <a:srgbClr val="009F4D"/>
          </a:solidFill>
        </p:spPr>
        <p:txBody>
          <a:bodyPr vert="horz" lIns="50627" tIns="25314" rIns="50627" bIns="25314" rtlCol="0">
            <a:noAutofit/>
          </a:bodyPr>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3700" b="1" kern="1200" dirty="0" smtClean="0">
                <a:solidFill>
                  <a:srgbClr val="FFFFFF"/>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latin typeface="+mj-lt"/>
              </a:rPr>
              <a:t>Chest pain</a:t>
            </a:r>
          </a:p>
        </p:txBody>
      </p:sp>
      <p:sp>
        <p:nvSpPr>
          <p:cNvPr id="22" name="Content Placeholder 2">
            <a:extLst>
              <a:ext uri="{FF2B5EF4-FFF2-40B4-BE49-F238E27FC236}">
                <a16:creationId xmlns:a16="http://schemas.microsoft.com/office/drawing/2014/main" id="{BAE3DFF3-E7EB-4ED9-8109-1182DA95602B}"/>
              </a:ext>
            </a:extLst>
          </p:cNvPr>
          <p:cNvSpPr txBox="1">
            <a:spLocks/>
          </p:cNvSpPr>
          <p:nvPr/>
        </p:nvSpPr>
        <p:spPr>
          <a:xfrm>
            <a:off x="145933" y="1642808"/>
            <a:ext cx="4564380" cy="192480"/>
          </a:xfrm>
          <a:prstGeom prst="rect">
            <a:avLst/>
          </a:prstGeom>
          <a:solidFill>
            <a:schemeClr val="accent3"/>
          </a:solidFill>
        </p:spPr>
        <p:txBody>
          <a:bodyPr>
            <a:normAutofit fontScale="85000" lnSpcReduction="20000"/>
          </a:bodyPr>
          <a:lst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r>
              <a:rPr lang="en-GB" sz="953" dirty="0">
                <a:solidFill>
                  <a:schemeClr val="bg1"/>
                </a:solidFill>
                <a:latin typeface="Arial" panose="020B0604020202020204" pitchFamily="34" charset="0"/>
                <a:cs typeface="Arial" panose="020B0604020202020204" pitchFamily="34" charset="0"/>
              </a:rPr>
              <a:t>Use your current  first aid knowledge to explain what you could do for each of the 5 steps. </a:t>
            </a:r>
          </a:p>
        </p:txBody>
      </p:sp>
      <p:sp>
        <p:nvSpPr>
          <p:cNvPr id="23" name="Content Placeholder 2">
            <a:extLst>
              <a:ext uri="{FF2B5EF4-FFF2-40B4-BE49-F238E27FC236}">
                <a16:creationId xmlns:a16="http://schemas.microsoft.com/office/drawing/2014/main" id="{3BE406FD-AB37-43E5-AB6A-B324038C609B}"/>
              </a:ext>
            </a:extLst>
          </p:cNvPr>
          <p:cNvSpPr txBox="1">
            <a:spLocks/>
          </p:cNvSpPr>
          <p:nvPr/>
        </p:nvSpPr>
        <p:spPr>
          <a:xfrm>
            <a:off x="6325702" y="4259558"/>
            <a:ext cx="2727525" cy="192480"/>
          </a:xfrm>
          <a:prstGeom prst="rect">
            <a:avLst/>
          </a:prstGeom>
          <a:solidFill>
            <a:schemeClr val="accent3"/>
          </a:solidFill>
        </p:spPr>
        <p:txBody>
          <a:bodyPr anchor="t">
            <a:noAutofit/>
          </a:bodyPr>
          <a:lst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pPr marL="292894" indent="-292894" algn="ctr"/>
            <a:r>
              <a:rPr lang="en-GB" sz="713" dirty="0">
                <a:solidFill>
                  <a:schemeClr val="bg1"/>
                </a:solidFill>
                <a:latin typeface="Arial"/>
                <a:ea typeface="MS PGothic"/>
                <a:cs typeface="Arial"/>
              </a:rPr>
              <a:t>These images may be able to help you with the  answers</a:t>
            </a:r>
            <a:endParaRPr lang="en-US" sz="713" dirty="0">
              <a:solidFill>
                <a:schemeClr val="bg1"/>
              </a:solidFill>
              <a:latin typeface="Arial"/>
              <a:ea typeface="MS PGothic"/>
              <a:cs typeface="Arial"/>
            </a:endParaRPr>
          </a:p>
        </p:txBody>
      </p:sp>
      <p:sp>
        <p:nvSpPr>
          <p:cNvPr id="28" name="TextBox 27">
            <a:extLst>
              <a:ext uri="{FF2B5EF4-FFF2-40B4-BE49-F238E27FC236}">
                <a16:creationId xmlns:a16="http://schemas.microsoft.com/office/drawing/2014/main" id="{8BF064E6-3DA8-43F7-901F-32B904713BC3}"/>
              </a:ext>
            </a:extLst>
          </p:cNvPr>
          <p:cNvSpPr txBox="1"/>
          <p:nvPr/>
        </p:nvSpPr>
        <p:spPr>
          <a:xfrm>
            <a:off x="242056" y="2149513"/>
            <a:ext cx="1797770" cy="1403461"/>
          </a:xfrm>
          <a:prstGeom prst="rect">
            <a:avLst/>
          </a:prstGeom>
          <a:noFill/>
        </p:spPr>
        <p:txBody>
          <a:bodyPr wrap="square" rtlCol="0" anchor="t">
            <a:spAutoFit/>
          </a:bodyPr>
          <a:lstStyle/>
          <a:p>
            <a:pPr>
              <a:buClr>
                <a:srgbClr val="008453"/>
              </a:buClr>
            </a:pPr>
            <a:r>
              <a:rPr lang="en-GB" sz="1080" b="1">
                <a:latin typeface="Arial" panose="020B0604020202020204" pitchFamily="34" charset="0"/>
                <a:cs typeface="Arial" panose="020B0604020202020204" pitchFamily="34" charset="0"/>
              </a:rPr>
              <a:t>Help _________________</a:t>
            </a:r>
            <a:br>
              <a:rPr lang="en-GB" sz="1080" b="1">
                <a:latin typeface="Arial" panose="020B0604020202020204" pitchFamily="34" charset="0"/>
                <a:cs typeface="Arial" panose="020B0604020202020204" pitchFamily="34" charset="0"/>
              </a:rPr>
            </a:br>
            <a:r>
              <a:rPr lang="en-GB" sz="1080" b="1">
                <a:latin typeface="Arial" panose="020B0604020202020204" pitchFamily="34" charset="0"/>
                <a:cs typeface="Arial" panose="020B0604020202020204" pitchFamily="34" charset="0"/>
              </a:rPr>
              <a:t>_____________________</a:t>
            </a:r>
          </a:p>
          <a:p>
            <a:pPr marL="237173" indent="-237173">
              <a:buSzPct val="100000"/>
              <a:buBlip>
                <a:blip r:embed="rId4"/>
              </a:buBlip>
            </a:pPr>
            <a:r>
              <a:rPr lang="en-GB" sz="1050">
                <a:latin typeface="Arial"/>
                <a:cs typeface="Arial"/>
              </a:rPr>
              <a:t>Sit them down on the floor with  ____________________________ their back</a:t>
            </a:r>
          </a:p>
          <a:p>
            <a:pPr marL="308610" indent="-308610">
              <a:buClr>
                <a:srgbClr val="008453"/>
              </a:buClr>
              <a:buFont typeface="+mj-lt"/>
              <a:buAutoNum type="arabicPeriod"/>
            </a:pPr>
            <a:endParaRPr lang="en-GB" sz="1080" b="1">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FA19EB13-6AC7-40CE-812F-3356B36141AA}"/>
              </a:ext>
            </a:extLst>
          </p:cNvPr>
          <p:cNvSpPr>
            <a:spLocks noChangeAspect="1"/>
          </p:cNvSpPr>
          <p:nvPr/>
        </p:nvSpPr>
        <p:spPr>
          <a:xfrm>
            <a:off x="2147318" y="2147114"/>
            <a:ext cx="1826360" cy="900246"/>
          </a:xfrm>
          <a:prstGeom prst="rect">
            <a:avLst/>
          </a:prstGeom>
        </p:spPr>
        <p:txBody>
          <a:bodyPr wrap="square" anchor="t">
            <a:spAutoFit/>
          </a:bodyPr>
          <a:lstStyle/>
          <a:p>
            <a:pPr>
              <a:spcAft>
                <a:spcPts val="540"/>
              </a:spcAft>
            </a:pPr>
            <a:r>
              <a:rPr lang="en-GB" sz="1050" b="1">
                <a:latin typeface="Arial"/>
                <a:cs typeface="Arial"/>
              </a:rPr>
              <a:t>Encourage the casualty to ________________________________________________________ (tablet or spray)</a:t>
            </a:r>
            <a:endParaRPr lang="en-GB" sz="1050">
              <a:latin typeface="Arial"/>
              <a:cs typeface="Arial"/>
            </a:endParaRPr>
          </a:p>
        </p:txBody>
      </p:sp>
      <p:sp>
        <p:nvSpPr>
          <p:cNvPr id="30" name="Rectangle 29">
            <a:extLst>
              <a:ext uri="{FF2B5EF4-FFF2-40B4-BE49-F238E27FC236}">
                <a16:creationId xmlns:a16="http://schemas.microsoft.com/office/drawing/2014/main" id="{7E1D27ED-4B33-4AF7-8716-277A3623D900}"/>
              </a:ext>
            </a:extLst>
          </p:cNvPr>
          <p:cNvSpPr>
            <a:spLocks noChangeAspect="1"/>
          </p:cNvSpPr>
          <p:nvPr/>
        </p:nvSpPr>
        <p:spPr>
          <a:xfrm>
            <a:off x="4066095" y="2147114"/>
            <a:ext cx="1800342" cy="900246"/>
          </a:xfrm>
          <a:prstGeom prst="rect">
            <a:avLst/>
          </a:prstGeom>
        </p:spPr>
        <p:txBody>
          <a:bodyPr wrap="square" anchor="t">
            <a:spAutoFit/>
          </a:bodyPr>
          <a:lstStyle/>
          <a:p>
            <a:pPr>
              <a:spcAft>
                <a:spcPts val="540"/>
              </a:spcAft>
            </a:pPr>
            <a:r>
              <a:rPr lang="en-GB" sz="1050" b="1">
                <a:latin typeface="Arial"/>
                <a:cs typeface="Arial"/>
              </a:rPr>
              <a:t>If the pain persists after __________________________________________________________________</a:t>
            </a:r>
            <a:endParaRPr lang="en-GB" sz="1050">
              <a:latin typeface="Arial"/>
              <a:cs typeface="Arial"/>
            </a:endParaRPr>
          </a:p>
        </p:txBody>
      </p:sp>
      <p:sp>
        <p:nvSpPr>
          <p:cNvPr id="31" name="Rectangle 30">
            <a:extLst>
              <a:ext uri="{FF2B5EF4-FFF2-40B4-BE49-F238E27FC236}">
                <a16:creationId xmlns:a16="http://schemas.microsoft.com/office/drawing/2014/main" id="{D5822E1C-C619-40A8-B29C-CF5D68D7B570}"/>
              </a:ext>
            </a:extLst>
          </p:cNvPr>
          <p:cNvSpPr>
            <a:spLocks noChangeAspect="1"/>
          </p:cNvSpPr>
          <p:nvPr/>
        </p:nvSpPr>
        <p:spPr>
          <a:xfrm>
            <a:off x="239935" y="3755857"/>
            <a:ext cx="1815629" cy="1089529"/>
          </a:xfrm>
          <a:prstGeom prst="rect">
            <a:avLst/>
          </a:prstGeom>
        </p:spPr>
        <p:txBody>
          <a:bodyPr wrap="square">
            <a:spAutoFit/>
          </a:bodyPr>
          <a:lstStyle/>
          <a:p>
            <a:pPr>
              <a:spcAft>
                <a:spcPts val="540"/>
              </a:spcAft>
            </a:pPr>
            <a:r>
              <a:rPr lang="en-GB" sz="1080" b="1" dirty="0">
                <a:latin typeface="Arial" panose="020B0604020202020204" pitchFamily="34" charset="0"/>
                <a:cs typeface="Arial" panose="020B0604020202020204" pitchFamily="34" charset="0"/>
              </a:rPr>
              <a:t>Call 999/112 ___________</a:t>
            </a:r>
            <a:br>
              <a:rPr lang="en-GB" sz="1080" b="1" dirty="0">
                <a:latin typeface="Arial" panose="020B0604020202020204" pitchFamily="34" charset="0"/>
                <a:cs typeface="Arial" panose="020B0604020202020204" pitchFamily="34" charset="0"/>
              </a:rPr>
            </a:br>
            <a:r>
              <a:rPr lang="en-GB" sz="1080" b="1" dirty="0">
                <a:latin typeface="Arial" panose="020B0604020202020204" pitchFamily="34" charset="0"/>
                <a:cs typeface="Arial" panose="020B0604020202020204" pitchFamily="34" charset="0"/>
              </a:rPr>
              <a:t>__________________________________________ (suspect _____________)</a:t>
            </a:r>
            <a:endParaRPr lang="en-GB" sz="1080"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BCE8B54-20C0-4B87-85AC-45183481FA49}"/>
              </a:ext>
            </a:extLst>
          </p:cNvPr>
          <p:cNvSpPr>
            <a:spLocks noChangeAspect="1"/>
          </p:cNvSpPr>
          <p:nvPr/>
        </p:nvSpPr>
        <p:spPr>
          <a:xfrm>
            <a:off x="2160382" y="3755858"/>
            <a:ext cx="1806941" cy="590931"/>
          </a:xfrm>
          <a:prstGeom prst="rect">
            <a:avLst/>
          </a:prstGeom>
        </p:spPr>
        <p:txBody>
          <a:bodyPr wrap="square">
            <a:spAutoFit/>
          </a:bodyPr>
          <a:lstStyle/>
          <a:p>
            <a:pPr>
              <a:spcAft>
                <a:spcPts val="540"/>
              </a:spcAft>
            </a:pPr>
            <a:r>
              <a:rPr lang="en-GB" sz="1080" b="1">
                <a:latin typeface="Arial" panose="020B0604020202020204" pitchFamily="34" charset="0"/>
                <a:cs typeface="Arial" panose="020B0604020202020204" pitchFamily="34" charset="0"/>
              </a:rPr>
              <a:t>__________________________________________until help arrives</a:t>
            </a:r>
            <a:endParaRPr lang="en-GB" sz="1080">
              <a:latin typeface="Arial"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D0FE0594-5F02-4EAA-865C-AC2E31B9BC01}"/>
              </a:ext>
            </a:extLst>
          </p:cNvPr>
          <p:cNvPicPr>
            <a:picLocks noChangeAspect="1"/>
          </p:cNvPicPr>
          <p:nvPr/>
        </p:nvPicPr>
        <p:blipFill>
          <a:blip r:embed="rId5"/>
          <a:stretch>
            <a:fillRect/>
          </a:stretch>
        </p:blipFill>
        <p:spPr>
          <a:xfrm>
            <a:off x="7957143" y="1282238"/>
            <a:ext cx="867912" cy="1106099"/>
          </a:xfrm>
          <a:prstGeom prst="rect">
            <a:avLst/>
          </a:prstGeom>
        </p:spPr>
      </p:pic>
      <p:pic>
        <p:nvPicPr>
          <p:cNvPr id="34" name="Picture 33">
            <a:extLst>
              <a:ext uri="{FF2B5EF4-FFF2-40B4-BE49-F238E27FC236}">
                <a16:creationId xmlns:a16="http://schemas.microsoft.com/office/drawing/2014/main" id="{B0033731-BDF4-46CD-AA37-1FDAD3AFD017}"/>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9457" t="20261" r="15546" b="12167"/>
          <a:stretch/>
        </p:blipFill>
        <p:spPr>
          <a:xfrm>
            <a:off x="6175578" y="1200219"/>
            <a:ext cx="1475346" cy="1329272"/>
          </a:xfrm>
          <a:prstGeom prst="rect">
            <a:avLst/>
          </a:prstGeom>
        </p:spPr>
      </p:pic>
      <p:pic>
        <p:nvPicPr>
          <p:cNvPr id="35" name="Picture 34">
            <a:extLst>
              <a:ext uri="{FF2B5EF4-FFF2-40B4-BE49-F238E27FC236}">
                <a16:creationId xmlns:a16="http://schemas.microsoft.com/office/drawing/2014/main" id="{7231C3F4-E2FC-456C-AD61-505D40685C79}"/>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3175" t="23380" r="12796" b="9791"/>
          <a:stretch/>
        </p:blipFill>
        <p:spPr>
          <a:xfrm>
            <a:off x="6325702" y="2779114"/>
            <a:ext cx="1405612" cy="1268181"/>
          </a:xfrm>
          <a:prstGeom prst="rect">
            <a:avLst/>
          </a:prstGeom>
        </p:spPr>
      </p:pic>
    </p:spTree>
    <p:extLst>
      <p:ext uri="{BB962C8B-B14F-4D97-AF65-F5344CB8AC3E}">
        <p14:creationId xmlns:p14="http://schemas.microsoft.com/office/powerpoint/2010/main" val="268910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B121F00D-984E-4AC2-B560-0EF70C473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748" y="3174059"/>
            <a:ext cx="2246309" cy="22463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6BBE51D-48E7-4630-8654-A6819506B4D7}"/>
              </a:ext>
            </a:extLst>
          </p:cNvPr>
          <p:cNvPicPr>
            <a:picLocks noChangeAspect="1"/>
          </p:cNvPicPr>
          <p:nvPr/>
        </p:nvPicPr>
        <p:blipFill>
          <a:blip r:embed="rId4"/>
          <a:stretch>
            <a:fillRect/>
          </a:stretch>
        </p:blipFill>
        <p:spPr>
          <a:xfrm>
            <a:off x="4608214" y="1616153"/>
            <a:ext cx="1310046" cy="1669571"/>
          </a:xfrm>
          <a:prstGeom prst="rect">
            <a:avLst/>
          </a:prstGeom>
        </p:spPr>
      </p:pic>
      <p:pic>
        <p:nvPicPr>
          <p:cNvPr id="15" name="Picture 14">
            <a:extLst>
              <a:ext uri="{FF2B5EF4-FFF2-40B4-BE49-F238E27FC236}">
                <a16:creationId xmlns:a16="http://schemas.microsoft.com/office/drawing/2014/main" id="{C584697E-C418-4F73-9F40-B654F7811CC2}"/>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9457" t="20261" r="15546" b="12167"/>
          <a:stretch/>
        </p:blipFill>
        <p:spPr>
          <a:xfrm>
            <a:off x="1422027" y="1660478"/>
            <a:ext cx="2072918" cy="1867679"/>
          </a:xfrm>
          <a:prstGeom prst="rect">
            <a:avLst/>
          </a:prstGeom>
        </p:spPr>
      </p:pic>
      <p:pic>
        <p:nvPicPr>
          <p:cNvPr id="16" name="Picture 15">
            <a:extLst>
              <a:ext uri="{FF2B5EF4-FFF2-40B4-BE49-F238E27FC236}">
                <a16:creationId xmlns:a16="http://schemas.microsoft.com/office/drawing/2014/main" id="{20ADC1B0-926F-491C-9A41-088CFBC66D3E}"/>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3175" t="23380" r="12796" b="9791"/>
          <a:stretch/>
        </p:blipFill>
        <p:spPr>
          <a:xfrm>
            <a:off x="6988864" y="1616153"/>
            <a:ext cx="2072918" cy="1870243"/>
          </a:xfrm>
          <a:prstGeom prst="rect">
            <a:avLst/>
          </a:prstGeom>
        </p:spPr>
      </p:pic>
      <p:sp>
        <p:nvSpPr>
          <p:cNvPr id="3" name="Content Placeholder 2">
            <a:extLst>
              <a:ext uri="{FF2B5EF4-FFF2-40B4-BE49-F238E27FC236}">
                <a16:creationId xmlns:a16="http://schemas.microsoft.com/office/drawing/2014/main" id="{90266742-BBF7-46AA-9065-D7E71CAAB5FC}"/>
              </a:ext>
            </a:extLst>
          </p:cNvPr>
          <p:cNvSpPr>
            <a:spLocks noGrp="1"/>
          </p:cNvSpPr>
          <p:nvPr>
            <p:ph idx="16"/>
          </p:nvPr>
        </p:nvSpPr>
        <p:spPr>
          <a:xfrm>
            <a:off x="493200" y="478795"/>
            <a:ext cx="2404886" cy="527482"/>
          </a:xfrm>
        </p:spPr>
        <p:txBody>
          <a:bodyPr lIns="74441" tIns="37221" rIns="74441" bIns="37221" anchor="t"/>
          <a:lstStyle/>
          <a:p>
            <a:r>
              <a:rPr lang="en-GB"/>
              <a:t>Your turn:</a:t>
            </a:r>
          </a:p>
        </p:txBody>
      </p:sp>
      <p:sp>
        <p:nvSpPr>
          <p:cNvPr id="12" name="Content Placeholder 11">
            <a:extLst>
              <a:ext uri="{FF2B5EF4-FFF2-40B4-BE49-F238E27FC236}">
                <a16:creationId xmlns:a16="http://schemas.microsoft.com/office/drawing/2014/main" id="{3864EA96-C831-4D3A-A598-884980B2D71A}"/>
              </a:ext>
            </a:extLst>
          </p:cNvPr>
          <p:cNvSpPr>
            <a:spLocks noGrp="1"/>
          </p:cNvSpPr>
          <p:nvPr>
            <p:ph idx="17"/>
          </p:nvPr>
        </p:nvSpPr>
        <p:spPr>
          <a:xfrm>
            <a:off x="493200" y="995324"/>
            <a:ext cx="2593459" cy="551146"/>
          </a:xfrm>
        </p:spPr>
        <p:txBody>
          <a:bodyPr/>
          <a:lstStyle/>
          <a:p>
            <a:r>
              <a:rPr lang="en-GB"/>
              <a:t>Chest pain</a:t>
            </a:r>
          </a:p>
        </p:txBody>
      </p:sp>
      <p:sp>
        <p:nvSpPr>
          <p:cNvPr id="2" name="Text Placeholder 1">
            <a:extLst>
              <a:ext uri="{FF2B5EF4-FFF2-40B4-BE49-F238E27FC236}">
                <a16:creationId xmlns:a16="http://schemas.microsoft.com/office/drawing/2014/main" id="{5DDACA97-4DDC-4010-8D6C-C470A3099670}"/>
              </a:ext>
            </a:extLst>
          </p:cNvPr>
          <p:cNvSpPr>
            <a:spLocks noGrp="1"/>
          </p:cNvSpPr>
          <p:nvPr>
            <p:ph type="body" sz="quarter" idx="10"/>
          </p:nvPr>
        </p:nvSpPr>
        <p:spPr>
          <a:noFill/>
          <a:ln>
            <a:solidFill>
              <a:schemeClr val="bg1"/>
            </a:solidFill>
          </a:ln>
        </p:spPr>
        <p:txBody>
          <a:bodyPr/>
          <a:lstStyle/>
          <a:p>
            <a:endParaRPr lang="en-GB"/>
          </a:p>
        </p:txBody>
      </p:sp>
      <p:sp>
        <p:nvSpPr>
          <p:cNvPr id="5" name="TextBox 4">
            <a:extLst>
              <a:ext uri="{FF2B5EF4-FFF2-40B4-BE49-F238E27FC236}">
                <a16:creationId xmlns:a16="http://schemas.microsoft.com/office/drawing/2014/main" id="{0041EDFB-6A84-4061-98D2-DDD418B1814B}"/>
              </a:ext>
            </a:extLst>
          </p:cNvPr>
          <p:cNvSpPr txBox="1"/>
          <p:nvPr/>
        </p:nvSpPr>
        <p:spPr>
          <a:xfrm>
            <a:off x="415184" y="1835440"/>
            <a:ext cx="1469763" cy="1569660"/>
          </a:xfrm>
          <a:prstGeom prst="rect">
            <a:avLst/>
          </a:prstGeom>
          <a:noFill/>
        </p:spPr>
        <p:txBody>
          <a:bodyPr wrap="square" rtlCol="0">
            <a:spAutoFit/>
          </a:bodyPr>
          <a:lstStyle/>
          <a:p>
            <a:pPr marL="228600" indent="-228600">
              <a:buClr>
                <a:srgbClr val="008453"/>
              </a:buClr>
              <a:buFont typeface="+mj-lt"/>
              <a:buAutoNum type="arabicPeriod"/>
            </a:pPr>
            <a:r>
              <a:rPr lang="en-GB" sz="1200" b="1"/>
              <a:t>Help the casualty to sit down</a:t>
            </a:r>
          </a:p>
          <a:p>
            <a:pPr marL="263525" indent="-263525">
              <a:buSzPct val="100000"/>
              <a:buBlip>
                <a:blip r:embed="rId7"/>
              </a:buBlip>
            </a:pPr>
            <a:r>
              <a:rPr lang="en-GB" sz="1200"/>
              <a:t>Sit them on the floor with pillows behind their back</a:t>
            </a:r>
          </a:p>
          <a:p>
            <a:pPr marL="342900" indent="-342900">
              <a:buClr>
                <a:srgbClr val="008453"/>
              </a:buClr>
              <a:buFont typeface="+mj-lt"/>
              <a:buAutoNum type="arabicPeriod"/>
            </a:pPr>
            <a:endParaRPr lang="en-GB" sz="1200" b="1"/>
          </a:p>
        </p:txBody>
      </p:sp>
      <p:sp>
        <p:nvSpPr>
          <p:cNvPr id="21" name="Rectangle 20">
            <a:extLst>
              <a:ext uri="{FF2B5EF4-FFF2-40B4-BE49-F238E27FC236}">
                <a16:creationId xmlns:a16="http://schemas.microsoft.com/office/drawing/2014/main" id="{8CF7CA16-F35C-4DCC-BBE5-3C001580381B}"/>
              </a:ext>
            </a:extLst>
          </p:cNvPr>
          <p:cNvSpPr>
            <a:spLocks noChangeAspect="1"/>
          </p:cNvSpPr>
          <p:nvPr/>
        </p:nvSpPr>
        <p:spPr>
          <a:xfrm>
            <a:off x="3494945" y="1850427"/>
            <a:ext cx="1871923" cy="830997"/>
          </a:xfrm>
          <a:prstGeom prst="rect">
            <a:avLst/>
          </a:prstGeom>
        </p:spPr>
        <p:txBody>
          <a:bodyPr wrap="square">
            <a:spAutoFit/>
          </a:bodyPr>
          <a:lstStyle/>
          <a:p>
            <a:pPr marL="263525" indent="-263525">
              <a:spcAft>
                <a:spcPts val="600"/>
              </a:spcAft>
            </a:pPr>
            <a:r>
              <a:rPr lang="en-GB" sz="1200" b="1">
                <a:solidFill>
                  <a:srgbClr val="007A53"/>
                </a:solidFill>
              </a:rPr>
              <a:t>2.</a:t>
            </a:r>
            <a:r>
              <a:rPr lang="en-GB" sz="1200" b="1"/>
              <a:t>	Encourage them to take medication if they have any (tablet or spray)</a:t>
            </a:r>
            <a:endParaRPr lang="en-GB" sz="1200"/>
          </a:p>
        </p:txBody>
      </p:sp>
      <p:sp>
        <p:nvSpPr>
          <p:cNvPr id="18" name="Rectangle 17">
            <a:extLst>
              <a:ext uri="{FF2B5EF4-FFF2-40B4-BE49-F238E27FC236}">
                <a16:creationId xmlns:a16="http://schemas.microsoft.com/office/drawing/2014/main" id="{0F8136C2-9CA6-4B6B-BA3D-FB53B2CCEBC3}"/>
              </a:ext>
            </a:extLst>
          </p:cNvPr>
          <p:cNvSpPr>
            <a:spLocks noChangeAspect="1"/>
          </p:cNvSpPr>
          <p:nvPr/>
        </p:nvSpPr>
        <p:spPr>
          <a:xfrm>
            <a:off x="5926293" y="1841002"/>
            <a:ext cx="2281566" cy="646331"/>
          </a:xfrm>
          <a:prstGeom prst="rect">
            <a:avLst/>
          </a:prstGeom>
        </p:spPr>
        <p:txBody>
          <a:bodyPr wrap="square">
            <a:spAutoFit/>
          </a:bodyPr>
          <a:lstStyle/>
          <a:p>
            <a:pPr marL="263525" indent="-263525">
              <a:spcAft>
                <a:spcPts val="600"/>
              </a:spcAft>
            </a:pPr>
            <a:r>
              <a:rPr lang="en-GB" sz="1200" b="1">
                <a:solidFill>
                  <a:srgbClr val="007A53"/>
                </a:solidFill>
              </a:rPr>
              <a:t>3.</a:t>
            </a:r>
            <a:r>
              <a:rPr lang="en-GB" sz="1200" b="1"/>
              <a:t>	If the pain persists after 5 minutes advise them to take another dose</a:t>
            </a:r>
            <a:endParaRPr lang="en-GB" sz="1200"/>
          </a:p>
        </p:txBody>
      </p:sp>
      <p:sp>
        <p:nvSpPr>
          <p:cNvPr id="24" name="Rectangle 23">
            <a:extLst>
              <a:ext uri="{FF2B5EF4-FFF2-40B4-BE49-F238E27FC236}">
                <a16:creationId xmlns:a16="http://schemas.microsoft.com/office/drawing/2014/main" id="{21ACB302-4022-40A4-A290-370B04BE5223}"/>
              </a:ext>
            </a:extLst>
          </p:cNvPr>
          <p:cNvSpPr>
            <a:spLocks noChangeAspect="1"/>
          </p:cNvSpPr>
          <p:nvPr/>
        </p:nvSpPr>
        <p:spPr>
          <a:xfrm>
            <a:off x="1933996" y="3713112"/>
            <a:ext cx="2119315" cy="830997"/>
          </a:xfrm>
          <a:prstGeom prst="rect">
            <a:avLst/>
          </a:prstGeom>
        </p:spPr>
        <p:txBody>
          <a:bodyPr wrap="square">
            <a:spAutoFit/>
          </a:bodyPr>
          <a:lstStyle/>
          <a:p>
            <a:pPr marL="263525" indent="-263525">
              <a:spcAft>
                <a:spcPts val="600"/>
              </a:spcAft>
            </a:pPr>
            <a:r>
              <a:rPr lang="en-GB" sz="1200" b="1">
                <a:solidFill>
                  <a:srgbClr val="007A53"/>
                </a:solidFill>
              </a:rPr>
              <a:t>4.</a:t>
            </a:r>
            <a:r>
              <a:rPr lang="en-GB" sz="1200" b="1"/>
              <a:t>	Call 999/112 if the pain is not easing after the second dose (suspect a heart attack)</a:t>
            </a:r>
            <a:endParaRPr lang="en-GB" sz="1200"/>
          </a:p>
        </p:txBody>
      </p:sp>
      <p:sp>
        <p:nvSpPr>
          <p:cNvPr id="19" name="Rectangle 18">
            <a:extLst>
              <a:ext uri="{FF2B5EF4-FFF2-40B4-BE49-F238E27FC236}">
                <a16:creationId xmlns:a16="http://schemas.microsoft.com/office/drawing/2014/main" id="{04CA4AA3-526F-411A-BF23-BCA7BCD71E83}"/>
              </a:ext>
            </a:extLst>
          </p:cNvPr>
          <p:cNvSpPr>
            <a:spLocks noChangeAspect="1"/>
          </p:cNvSpPr>
          <p:nvPr/>
        </p:nvSpPr>
        <p:spPr>
          <a:xfrm>
            <a:off x="5413751" y="3707243"/>
            <a:ext cx="1727432" cy="830997"/>
          </a:xfrm>
          <a:prstGeom prst="rect">
            <a:avLst/>
          </a:prstGeom>
        </p:spPr>
        <p:txBody>
          <a:bodyPr wrap="square">
            <a:spAutoFit/>
          </a:bodyPr>
          <a:lstStyle/>
          <a:p>
            <a:pPr marL="263525" indent="-263525">
              <a:spcAft>
                <a:spcPts val="600"/>
              </a:spcAft>
            </a:pPr>
            <a:r>
              <a:rPr lang="en-GB" sz="1200" b="1">
                <a:solidFill>
                  <a:srgbClr val="007A53"/>
                </a:solidFill>
              </a:rPr>
              <a:t>5.</a:t>
            </a:r>
            <a:r>
              <a:rPr lang="en-GB" sz="1200" b="1"/>
              <a:t>	Keep them calm and reassure them until help arrives</a:t>
            </a:r>
            <a:endParaRPr lang="en-GB" sz="1200"/>
          </a:p>
        </p:txBody>
      </p:sp>
    </p:spTree>
    <p:extLst>
      <p:ext uri="{BB962C8B-B14F-4D97-AF65-F5344CB8AC3E}">
        <p14:creationId xmlns:p14="http://schemas.microsoft.com/office/powerpoint/2010/main" val="74673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FFD07DE-5A2C-4855-9FF8-F6FB87253035}"/>
              </a:ext>
            </a:extLst>
          </p:cNvPr>
          <p:cNvPicPr>
            <a:picLocks noChangeAspect="1"/>
          </p:cNvPicPr>
          <p:nvPr/>
        </p:nvPicPr>
        <p:blipFill>
          <a:blip r:embed="rId3"/>
          <a:stretch>
            <a:fillRect/>
          </a:stretch>
        </p:blipFill>
        <p:spPr>
          <a:xfrm>
            <a:off x="3215525" y="3596208"/>
            <a:ext cx="1310046" cy="1669571"/>
          </a:xfrm>
          <a:prstGeom prst="rect">
            <a:avLst/>
          </a:prstGeom>
        </p:spPr>
      </p:pic>
      <p:pic>
        <p:nvPicPr>
          <p:cNvPr id="23" name="Picture 22">
            <a:extLst>
              <a:ext uri="{FF2B5EF4-FFF2-40B4-BE49-F238E27FC236}">
                <a16:creationId xmlns:a16="http://schemas.microsoft.com/office/drawing/2014/main" id="{BE0F5DB4-14C4-4DD7-A692-F1BC926F080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3175" t="23380" r="12796" b="9791"/>
          <a:stretch/>
        </p:blipFill>
        <p:spPr>
          <a:xfrm>
            <a:off x="6688403" y="1782400"/>
            <a:ext cx="2072918" cy="1870243"/>
          </a:xfrm>
          <a:prstGeom prst="rect">
            <a:avLst/>
          </a:prstGeom>
        </p:spPr>
      </p:pic>
      <p:pic>
        <p:nvPicPr>
          <p:cNvPr id="22" name="Picture 21">
            <a:extLst>
              <a:ext uri="{FF2B5EF4-FFF2-40B4-BE49-F238E27FC236}">
                <a16:creationId xmlns:a16="http://schemas.microsoft.com/office/drawing/2014/main" id="{FC240AAD-D462-40A6-B34F-EEE68B4D55AF}"/>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9457" t="20261" r="15546" b="12167"/>
          <a:stretch/>
        </p:blipFill>
        <p:spPr>
          <a:xfrm>
            <a:off x="4460848" y="1911502"/>
            <a:ext cx="1939109" cy="1747118"/>
          </a:xfrm>
          <a:prstGeom prst="rect">
            <a:avLst/>
          </a:prstGeom>
        </p:spPr>
      </p:pic>
      <p:pic>
        <p:nvPicPr>
          <p:cNvPr id="14" name="Picture 2">
            <a:extLst>
              <a:ext uri="{FF2B5EF4-FFF2-40B4-BE49-F238E27FC236}">
                <a16:creationId xmlns:a16="http://schemas.microsoft.com/office/drawing/2014/main" id="{157595AD-3259-4A20-ADD5-5EE21CBC44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728" y="1421598"/>
            <a:ext cx="2246309" cy="22463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266742-BBF7-46AA-9065-D7E71CAAB5FC}"/>
              </a:ext>
            </a:extLst>
          </p:cNvPr>
          <p:cNvSpPr>
            <a:spLocks noGrp="1"/>
          </p:cNvSpPr>
          <p:nvPr>
            <p:ph idx="16"/>
          </p:nvPr>
        </p:nvSpPr>
        <p:spPr>
          <a:xfrm>
            <a:off x="493199" y="478800"/>
            <a:ext cx="2456928" cy="531817"/>
          </a:xfrm>
        </p:spPr>
        <p:txBody>
          <a:bodyPr lIns="74441" tIns="37221" rIns="74441" bIns="37221" anchor="t">
            <a:noAutofit/>
          </a:bodyPr>
          <a:lstStyle/>
          <a:p>
            <a:r>
              <a:rPr lang="en-GB"/>
              <a:t>Your turn:</a:t>
            </a:r>
          </a:p>
        </p:txBody>
      </p:sp>
      <p:sp>
        <p:nvSpPr>
          <p:cNvPr id="12" name="Content Placeholder 11">
            <a:extLst>
              <a:ext uri="{FF2B5EF4-FFF2-40B4-BE49-F238E27FC236}">
                <a16:creationId xmlns:a16="http://schemas.microsoft.com/office/drawing/2014/main" id="{3864EA96-C831-4D3A-A598-884980B2D71A}"/>
              </a:ext>
            </a:extLst>
          </p:cNvPr>
          <p:cNvSpPr>
            <a:spLocks noGrp="1"/>
          </p:cNvSpPr>
          <p:nvPr>
            <p:ph idx="17"/>
          </p:nvPr>
        </p:nvSpPr>
        <p:spPr>
          <a:xfrm>
            <a:off x="493200" y="1012172"/>
            <a:ext cx="2979916" cy="543649"/>
          </a:xfrm>
        </p:spPr>
        <p:txBody>
          <a:bodyPr>
            <a:noAutofit/>
          </a:bodyPr>
          <a:lstStyle/>
          <a:p>
            <a:r>
              <a:rPr lang="en-GB"/>
              <a:t>Heart attack</a:t>
            </a:r>
          </a:p>
        </p:txBody>
      </p:sp>
      <p:sp>
        <p:nvSpPr>
          <p:cNvPr id="2" name="Text Placeholder 1">
            <a:extLst>
              <a:ext uri="{FF2B5EF4-FFF2-40B4-BE49-F238E27FC236}">
                <a16:creationId xmlns:a16="http://schemas.microsoft.com/office/drawing/2014/main" id="{5DDACA97-4DDC-4010-8D6C-C470A3099670}"/>
              </a:ext>
            </a:extLst>
          </p:cNvPr>
          <p:cNvSpPr>
            <a:spLocks noGrp="1"/>
          </p:cNvSpPr>
          <p:nvPr>
            <p:ph type="body" sz="quarter" idx="10"/>
          </p:nvPr>
        </p:nvSpPr>
        <p:spPr>
          <a:noFill/>
          <a:ln>
            <a:solidFill>
              <a:schemeClr val="bg1"/>
            </a:solidFill>
          </a:ln>
        </p:spPr>
        <p:txBody>
          <a:bodyPr/>
          <a:lstStyle/>
          <a:p>
            <a:endParaRPr lang="en-GB"/>
          </a:p>
        </p:txBody>
      </p:sp>
      <p:sp>
        <p:nvSpPr>
          <p:cNvPr id="5" name="TextBox 4">
            <a:extLst>
              <a:ext uri="{FF2B5EF4-FFF2-40B4-BE49-F238E27FC236}">
                <a16:creationId xmlns:a16="http://schemas.microsoft.com/office/drawing/2014/main" id="{0041EDFB-6A84-4061-98D2-DDD418B1814B}"/>
              </a:ext>
            </a:extLst>
          </p:cNvPr>
          <p:cNvSpPr txBox="1"/>
          <p:nvPr/>
        </p:nvSpPr>
        <p:spPr>
          <a:xfrm>
            <a:off x="779800" y="1898976"/>
            <a:ext cx="1322787" cy="757130"/>
          </a:xfrm>
          <a:prstGeom prst="rect">
            <a:avLst/>
          </a:prstGeom>
          <a:noFill/>
        </p:spPr>
        <p:txBody>
          <a:bodyPr wrap="square" rtlCol="0">
            <a:spAutoFit/>
          </a:bodyPr>
          <a:lstStyle/>
          <a:p>
            <a:pPr marL="308610" indent="-308610">
              <a:buClr>
                <a:srgbClr val="008453"/>
              </a:buClr>
              <a:buFont typeface="+mj-lt"/>
              <a:buAutoNum type="arabicPeriod"/>
            </a:pPr>
            <a:r>
              <a:rPr lang="en-GB" sz="1080" b="1"/>
              <a:t>Call 999/112 for emergency help.</a:t>
            </a:r>
          </a:p>
        </p:txBody>
      </p:sp>
      <p:sp>
        <p:nvSpPr>
          <p:cNvPr id="21" name="Rectangle 20">
            <a:extLst>
              <a:ext uri="{FF2B5EF4-FFF2-40B4-BE49-F238E27FC236}">
                <a16:creationId xmlns:a16="http://schemas.microsoft.com/office/drawing/2014/main" id="{8CF7CA16-F35C-4DCC-BBE5-3C001580381B}"/>
              </a:ext>
            </a:extLst>
          </p:cNvPr>
          <p:cNvSpPr>
            <a:spLocks noChangeAspect="1"/>
          </p:cNvSpPr>
          <p:nvPr/>
        </p:nvSpPr>
        <p:spPr>
          <a:xfrm>
            <a:off x="3096620" y="1898976"/>
            <a:ext cx="1821891" cy="1818447"/>
          </a:xfrm>
          <a:prstGeom prst="rect">
            <a:avLst/>
          </a:prstGeom>
        </p:spPr>
        <p:txBody>
          <a:bodyPr wrap="square">
            <a:spAutoFit/>
          </a:bodyPr>
          <a:lstStyle/>
          <a:p>
            <a:pPr marL="237173" indent="-237173">
              <a:spcAft>
                <a:spcPts val="540"/>
              </a:spcAft>
              <a:buClr>
                <a:srgbClr val="007A53"/>
              </a:buClr>
              <a:buAutoNum type="arabicPeriod" startAt="2"/>
            </a:pPr>
            <a:r>
              <a:rPr lang="en-GB" sz="1080" b="1"/>
              <a:t>Make them as comfortable as possible.</a:t>
            </a:r>
          </a:p>
          <a:p>
            <a:pPr marL="237173" indent="-237173">
              <a:buSzPct val="100000"/>
              <a:buBlip>
                <a:blip r:embed="rId7"/>
              </a:buBlip>
            </a:pPr>
            <a:r>
              <a:rPr lang="en-GB" sz="1080"/>
              <a:t>Put them in a half sitting position on the floor</a:t>
            </a:r>
          </a:p>
          <a:p>
            <a:pPr marL="237173" indent="-237173">
              <a:buSzPct val="100000"/>
              <a:buBlip>
                <a:blip r:embed="rId7"/>
              </a:buBlip>
            </a:pPr>
            <a:r>
              <a:rPr lang="en-GB" sz="1080"/>
              <a:t>Place a cushion behind their back and under their knees</a:t>
            </a:r>
          </a:p>
          <a:p>
            <a:pPr>
              <a:spcAft>
                <a:spcPts val="540"/>
              </a:spcAft>
            </a:pPr>
            <a:endParaRPr lang="en-GB" sz="1080" b="1"/>
          </a:p>
        </p:txBody>
      </p:sp>
      <p:sp>
        <p:nvSpPr>
          <p:cNvPr id="18" name="Rectangle 17">
            <a:extLst>
              <a:ext uri="{FF2B5EF4-FFF2-40B4-BE49-F238E27FC236}">
                <a16:creationId xmlns:a16="http://schemas.microsoft.com/office/drawing/2014/main" id="{0F8136C2-9CA6-4B6B-BA3D-FB53B2CCEBC3}"/>
              </a:ext>
            </a:extLst>
          </p:cNvPr>
          <p:cNvSpPr>
            <a:spLocks noChangeAspect="1"/>
          </p:cNvSpPr>
          <p:nvPr/>
        </p:nvSpPr>
        <p:spPr>
          <a:xfrm>
            <a:off x="6275369" y="1900309"/>
            <a:ext cx="1278056" cy="923330"/>
          </a:xfrm>
          <a:prstGeom prst="rect">
            <a:avLst/>
          </a:prstGeom>
        </p:spPr>
        <p:txBody>
          <a:bodyPr wrap="square">
            <a:spAutoFit/>
          </a:bodyPr>
          <a:lstStyle/>
          <a:p>
            <a:pPr marL="237173" indent="-237173">
              <a:spcAft>
                <a:spcPts val="540"/>
              </a:spcAft>
            </a:pPr>
            <a:r>
              <a:rPr lang="en-GB" sz="1080" b="1">
                <a:solidFill>
                  <a:srgbClr val="007A53"/>
                </a:solidFill>
              </a:rPr>
              <a:t>3.</a:t>
            </a:r>
            <a:r>
              <a:rPr lang="en-GB" sz="1080" b="1"/>
              <a:t>	Assist them to take one 300mg aspirin tablet.</a:t>
            </a:r>
          </a:p>
        </p:txBody>
      </p:sp>
      <p:sp>
        <p:nvSpPr>
          <p:cNvPr id="24" name="Rectangle 23">
            <a:extLst>
              <a:ext uri="{FF2B5EF4-FFF2-40B4-BE49-F238E27FC236}">
                <a16:creationId xmlns:a16="http://schemas.microsoft.com/office/drawing/2014/main" id="{21ACB302-4022-40A4-A290-370B04BE5223}"/>
              </a:ext>
            </a:extLst>
          </p:cNvPr>
          <p:cNvSpPr>
            <a:spLocks noChangeAspect="1"/>
          </p:cNvSpPr>
          <p:nvPr/>
        </p:nvSpPr>
        <p:spPr>
          <a:xfrm>
            <a:off x="1994757" y="3724698"/>
            <a:ext cx="1907384" cy="757130"/>
          </a:xfrm>
          <a:prstGeom prst="rect">
            <a:avLst/>
          </a:prstGeom>
        </p:spPr>
        <p:txBody>
          <a:bodyPr wrap="square">
            <a:spAutoFit/>
          </a:bodyPr>
          <a:lstStyle/>
          <a:p>
            <a:pPr marL="237173" indent="-237173">
              <a:spcAft>
                <a:spcPts val="540"/>
              </a:spcAft>
            </a:pPr>
            <a:r>
              <a:rPr lang="en-GB" sz="1080" b="1">
                <a:solidFill>
                  <a:srgbClr val="007A53"/>
                </a:solidFill>
              </a:rPr>
              <a:t>4.</a:t>
            </a:r>
            <a:r>
              <a:rPr lang="en-GB" sz="1080" b="1"/>
              <a:t>	If they have angina medication (tablet or spray), let them administer it. </a:t>
            </a:r>
          </a:p>
        </p:txBody>
      </p:sp>
      <p:sp>
        <p:nvSpPr>
          <p:cNvPr id="19" name="Rectangle 18">
            <a:extLst>
              <a:ext uri="{FF2B5EF4-FFF2-40B4-BE49-F238E27FC236}">
                <a16:creationId xmlns:a16="http://schemas.microsoft.com/office/drawing/2014/main" id="{04CA4AA3-526F-411A-BF23-BCA7BCD71E83}"/>
              </a:ext>
            </a:extLst>
          </p:cNvPr>
          <p:cNvSpPr>
            <a:spLocks noChangeAspect="1"/>
          </p:cNvSpPr>
          <p:nvPr/>
        </p:nvSpPr>
        <p:spPr>
          <a:xfrm>
            <a:off x="5149001" y="3717478"/>
            <a:ext cx="2190261" cy="1153649"/>
          </a:xfrm>
          <a:prstGeom prst="rect">
            <a:avLst/>
          </a:prstGeom>
        </p:spPr>
        <p:txBody>
          <a:bodyPr wrap="square">
            <a:spAutoFit/>
          </a:bodyPr>
          <a:lstStyle/>
          <a:p>
            <a:pPr marL="257175" indent="-257175">
              <a:spcAft>
                <a:spcPts val="540"/>
              </a:spcAft>
              <a:buClr>
                <a:srgbClr val="007A53"/>
              </a:buClr>
              <a:buAutoNum type="arabicPeriod" startAt="5"/>
            </a:pPr>
            <a:r>
              <a:rPr lang="en-GB" sz="1080" b="1"/>
              <a:t>Monitor them and keep them reassured while you wait for help to arrive</a:t>
            </a:r>
          </a:p>
          <a:p>
            <a:pPr marL="237173" indent="-237173">
              <a:spcAft>
                <a:spcPts val="540"/>
              </a:spcAft>
              <a:buSzPct val="100000"/>
              <a:buBlip>
                <a:blip r:embed="rId7"/>
              </a:buBlip>
            </a:pPr>
            <a:r>
              <a:rPr lang="en-GB" sz="1080"/>
              <a:t>Remember, your casualty could become unresponsive. Be prepared to perform CPR</a:t>
            </a:r>
          </a:p>
        </p:txBody>
      </p:sp>
    </p:spTree>
    <p:extLst>
      <p:ext uri="{BB962C8B-B14F-4D97-AF65-F5344CB8AC3E}">
        <p14:creationId xmlns:p14="http://schemas.microsoft.com/office/powerpoint/2010/main" val="48087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3AC13-E1F9-4AD3-81FA-0A279744050D}"/>
              </a:ext>
            </a:extLst>
          </p:cNvPr>
          <p:cNvSpPr>
            <a:spLocks noGrp="1"/>
          </p:cNvSpPr>
          <p:nvPr>
            <p:ph idx="16"/>
          </p:nvPr>
        </p:nvSpPr>
        <p:spPr>
          <a:xfrm>
            <a:off x="491630" y="478795"/>
            <a:ext cx="5865396" cy="551146"/>
          </a:xfrm>
        </p:spPr>
        <p:txBody>
          <a:bodyPr/>
          <a:lstStyle/>
          <a:p>
            <a:r>
              <a:rPr lang="en-GB"/>
              <a:t>Complete the sentences </a:t>
            </a:r>
          </a:p>
        </p:txBody>
      </p:sp>
      <p:sp>
        <p:nvSpPr>
          <p:cNvPr id="4" name="Text Placeholder 3">
            <a:extLst>
              <a:ext uri="{FF2B5EF4-FFF2-40B4-BE49-F238E27FC236}">
                <a16:creationId xmlns:a16="http://schemas.microsoft.com/office/drawing/2014/main" id="{E1832878-6405-4AFA-B7D5-2C8BE1ED5611}"/>
              </a:ext>
            </a:extLst>
          </p:cNvPr>
          <p:cNvSpPr>
            <a:spLocks noGrp="1"/>
          </p:cNvSpPr>
          <p:nvPr>
            <p:ph type="body" sz="quarter" idx="10"/>
          </p:nvPr>
        </p:nvSpPr>
        <p:spPr/>
        <p:txBody>
          <a:bodyPr/>
          <a:lstStyle/>
          <a:p>
            <a:endParaRPr lang="en-GB"/>
          </a:p>
        </p:txBody>
      </p:sp>
      <p:grpSp>
        <p:nvGrpSpPr>
          <p:cNvPr id="9" name="Group 8">
            <a:extLst>
              <a:ext uri="{FF2B5EF4-FFF2-40B4-BE49-F238E27FC236}">
                <a16:creationId xmlns:a16="http://schemas.microsoft.com/office/drawing/2014/main" id="{8B6A5689-5FFE-446E-8862-12F4CB676ABC}"/>
              </a:ext>
              <a:ext uri="{C183D7F6-B498-43B3-948B-1728B52AA6E4}">
                <adec:decorative xmlns:adec="http://schemas.microsoft.com/office/drawing/2017/decorative" val="1"/>
              </a:ext>
            </a:extLst>
          </p:cNvPr>
          <p:cNvGrpSpPr/>
          <p:nvPr/>
        </p:nvGrpSpPr>
        <p:grpSpPr>
          <a:xfrm>
            <a:off x="1289833" y="1095152"/>
            <a:ext cx="6761747" cy="3508653"/>
            <a:chOff x="1129411" y="1189121"/>
            <a:chExt cx="6761747" cy="3508653"/>
          </a:xfrm>
        </p:grpSpPr>
        <p:sp>
          <p:nvSpPr>
            <p:cNvPr id="5" name="Rectangle 4">
              <a:extLst>
                <a:ext uri="{FF2B5EF4-FFF2-40B4-BE49-F238E27FC236}">
                  <a16:creationId xmlns:a16="http://schemas.microsoft.com/office/drawing/2014/main" id="{00340D4E-BE75-42C1-B9A8-6D5829D03D98}"/>
                </a:ext>
              </a:extLst>
            </p:cNvPr>
            <p:cNvSpPr/>
            <p:nvPr/>
          </p:nvSpPr>
          <p:spPr>
            <a:xfrm>
              <a:off x="1129411" y="1189121"/>
              <a:ext cx="6761747" cy="3336758"/>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5FC9D95-7076-4D3B-9090-67AFBA14B49F}"/>
                </a:ext>
              </a:extLst>
            </p:cNvPr>
            <p:cNvSpPr txBox="1"/>
            <p:nvPr/>
          </p:nvSpPr>
          <p:spPr>
            <a:xfrm>
              <a:off x="1129411" y="1189121"/>
              <a:ext cx="6761747" cy="3508653"/>
            </a:xfrm>
            <a:prstGeom prst="rect">
              <a:avLst/>
            </a:prstGeom>
            <a:noFill/>
          </p:spPr>
          <p:txBody>
            <a:bodyPr wrap="square" rtlCol="0">
              <a:spAutoFit/>
            </a:bodyPr>
            <a:lstStyle/>
            <a:p>
              <a:r>
                <a:rPr lang="en-GB" sz="2300"/>
                <a:t>If someone was having a </a:t>
              </a:r>
              <a:r>
                <a:rPr lang="en-GB" sz="2300" b="1"/>
                <a:t>heart attack</a:t>
              </a:r>
              <a:r>
                <a:rPr lang="en-GB" sz="2300"/>
                <a:t>…</a:t>
              </a:r>
              <a:br>
                <a:rPr lang="en-GB" sz="2300"/>
              </a:br>
              <a:endParaRPr lang="en-GB" sz="2300" b="1"/>
            </a:p>
            <a:p>
              <a:pPr marL="263525" indent="-263525">
                <a:buSzPct val="100000"/>
                <a:buBlip>
                  <a:blip r:embed="rId3"/>
                </a:buBlip>
              </a:pPr>
              <a:r>
                <a:rPr lang="en-GB" sz="2300"/>
                <a:t>They may have pain in their _____________</a:t>
              </a:r>
            </a:p>
            <a:p>
              <a:pPr marL="263525" indent="-263525">
                <a:buSzPct val="100000"/>
                <a:buBlip>
                  <a:blip r:embed="rId3"/>
                </a:buBlip>
              </a:pPr>
              <a:endParaRPr lang="en-GB" sz="2300"/>
            </a:p>
            <a:p>
              <a:pPr marL="263525" indent="-263525">
                <a:buSzPct val="100000"/>
                <a:buBlip>
                  <a:blip r:embed="rId3"/>
                </a:buBlip>
              </a:pPr>
              <a:r>
                <a:rPr lang="en-GB" sz="2300"/>
                <a:t>The colour of their skin may be _____________</a:t>
              </a:r>
            </a:p>
            <a:p>
              <a:pPr marL="263525" indent="-263525">
                <a:buSzPct val="100000"/>
                <a:buBlip>
                  <a:blip r:embed="rId3"/>
                </a:buBlip>
              </a:pPr>
              <a:endParaRPr lang="en-GB" sz="2300"/>
            </a:p>
            <a:p>
              <a:pPr marL="263525" indent="-263525">
                <a:buSzPct val="100000"/>
                <a:buBlip>
                  <a:blip r:embed="rId3"/>
                </a:buBlip>
              </a:pPr>
              <a:r>
                <a:rPr lang="en-GB" sz="2300"/>
                <a:t>They could feel ____________________</a:t>
              </a:r>
            </a:p>
            <a:p>
              <a:pPr marL="263525" indent="-263525">
                <a:buSzPct val="100000"/>
                <a:buBlip>
                  <a:blip r:embed="rId3"/>
                </a:buBlip>
              </a:pPr>
              <a:endParaRPr lang="en-GB" sz="2300"/>
            </a:p>
            <a:p>
              <a:pPr marL="263525" indent="-263525">
                <a:buSzPct val="100000"/>
                <a:buBlip>
                  <a:blip r:embed="rId3"/>
                </a:buBlip>
              </a:pPr>
              <a:r>
                <a:rPr lang="en-GB" sz="2300"/>
                <a:t>Their breathing may be _____________</a:t>
              </a:r>
            </a:p>
            <a:p>
              <a:endParaRPr lang="en-GB"/>
            </a:p>
          </p:txBody>
        </p:sp>
      </p:grpSp>
      <p:grpSp>
        <p:nvGrpSpPr>
          <p:cNvPr id="6" name="Group 5">
            <a:extLst>
              <a:ext uri="{FF2B5EF4-FFF2-40B4-BE49-F238E27FC236}">
                <a16:creationId xmlns:a16="http://schemas.microsoft.com/office/drawing/2014/main" id="{8F0CB98E-5002-42F2-B370-197ADDC8D13E}"/>
              </a:ext>
              <a:ext uri="{C183D7F6-B498-43B3-948B-1728B52AA6E4}">
                <adec:decorative xmlns:adec="http://schemas.microsoft.com/office/drawing/2017/decorative" val="1"/>
              </a:ext>
            </a:extLst>
          </p:cNvPr>
          <p:cNvGrpSpPr/>
          <p:nvPr/>
        </p:nvGrpSpPr>
        <p:grpSpPr>
          <a:xfrm>
            <a:off x="-13833" y="3912503"/>
            <a:ext cx="1575776" cy="1694955"/>
            <a:chOff x="2582780" y="478794"/>
            <a:chExt cx="4235116" cy="5236205"/>
          </a:xfrm>
        </p:grpSpPr>
        <p:pic>
          <p:nvPicPr>
            <p:cNvPr id="7" name="Picture 2" descr="love valentine's heart girl glasses blonde smiling jeans cute friendly lifestyle casual young happy fun happiness cheerful joy winter happy woman woman happy woman female adult cartoon fictional character vision care art male organ illustration human behavior eyewear muscle smile computer wallpaper clip art anime">
              <a:extLst>
                <a:ext uri="{FF2B5EF4-FFF2-40B4-BE49-F238E27FC236}">
                  <a16:creationId xmlns:a16="http://schemas.microsoft.com/office/drawing/2014/main" id="{167A1FC0-C47B-47E9-85FA-5DB9CAF64AA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26" b="98130" l="10000" r="90000">
                          <a14:foregroundMark x1="39500" y1="90025" x2="46083" y2="87905"/>
                          <a14:foregroundMark x1="46083" y1="87905" x2="47083" y2="86783"/>
                          <a14:foregroundMark x1="41167" y1="93766" x2="42000" y2="96509"/>
                          <a14:foregroundMark x1="56583" y1="95137" x2="62333" y2="98005"/>
                          <a14:foregroundMark x1="62333" y1="98005" x2="65667" y2="98130"/>
                        </a14:backgroundRemoval>
                      </a14:imgEffect>
                    </a14:imgLayer>
                  </a14:imgProps>
                </a:ext>
                <a:ext uri="{28A0092B-C50C-407E-A947-70E740481C1C}">
                  <a14:useLocalDpi xmlns:a14="http://schemas.microsoft.com/office/drawing/2010/main" val="0"/>
                </a:ext>
              </a:extLst>
            </a:blip>
            <a:srcRect l="26749" t="8378" r="23729"/>
            <a:stretch/>
          </p:blipFill>
          <p:spPr bwMode="auto">
            <a:xfrm>
              <a:off x="2582780" y="478794"/>
              <a:ext cx="4235116" cy="52362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DA74E69-A032-4F6E-9C39-4D2C29C84D96}"/>
                </a:ext>
              </a:extLst>
            </p:cNvPr>
            <p:cNvSpPr txBox="1"/>
            <p:nvPr/>
          </p:nvSpPr>
          <p:spPr>
            <a:xfrm rot="618496">
              <a:off x="2856599" y="2962554"/>
              <a:ext cx="2433259" cy="2186864"/>
            </a:xfrm>
            <a:prstGeom prst="rect">
              <a:avLst/>
            </a:prstGeom>
            <a:noFill/>
          </p:spPr>
          <p:txBody>
            <a:bodyPr wrap="square" rtlCol="0">
              <a:spAutoFit/>
            </a:bodyPr>
            <a:lstStyle/>
            <a:p>
              <a:pPr algn="ctr"/>
              <a:r>
                <a:rPr lang="en-GB" sz="1000" b="1">
                  <a:solidFill>
                    <a:schemeClr val="bg1"/>
                  </a:solidFill>
                </a:rPr>
                <a:t>S&amp;C: E</a:t>
              </a:r>
              <a:r>
                <a:rPr lang="en-GB" sz="1000">
                  <a:solidFill>
                    <a:schemeClr val="bg1"/>
                  </a:solidFill>
                </a:rPr>
                <a:t>xpand your answer and say why</a:t>
              </a:r>
            </a:p>
          </p:txBody>
        </p:sp>
      </p:grpSp>
    </p:spTree>
    <p:extLst>
      <p:ext uri="{BB962C8B-B14F-4D97-AF65-F5344CB8AC3E}">
        <p14:creationId xmlns:p14="http://schemas.microsoft.com/office/powerpoint/2010/main" val="299192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36BE3F6D-432F-45FC-8686-AD72CB3EC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318" y="2007974"/>
            <a:ext cx="2011707" cy="20117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BC54436-4320-4D37-A0BF-830F1F5C4995}"/>
              </a:ext>
            </a:extLst>
          </p:cNvPr>
          <p:cNvSpPr>
            <a:spLocks noGrp="1"/>
          </p:cNvSpPr>
          <p:nvPr>
            <p:ph idx="1"/>
          </p:nvPr>
        </p:nvSpPr>
        <p:spPr>
          <a:xfrm>
            <a:off x="1433059" y="1298808"/>
            <a:ext cx="6346838" cy="472946"/>
          </a:xfrm>
        </p:spPr>
        <p:txBody>
          <a:bodyPr lIns="63833" tIns="31917" rIns="63833" bIns="31917" anchor="t">
            <a:normAutofit fontScale="92500" lnSpcReduction="20000"/>
          </a:bodyPr>
          <a:lstStyle/>
          <a:p>
            <a:pPr marL="0" indent="0" algn="ctr">
              <a:buNone/>
            </a:pPr>
            <a:r>
              <a:rPr lang="en-US" sz="1100" b="1">
                <a:solidFill>
                  <a:schemeClr val="tx1"/>
                </a:solidFill>
                <a:ea typeface="MS PGothic"/>
                <a:cs typeface="Arial"/>
              </a:rPr>
              <a:t>Pause for thought...</a:t>
            </a:r>
          </a:p>
          <a:p>
            <a:pPr marL="0" indent="0" algn="ctr">
              <a:buNone/>
            </a:pPr>
            <a:r>
              <a:rPr lang="en-US" sz="1100" b="1">
                <a:solidFill>
                  <a:schemeClr val="tx1"/>
                </a:solidFill>
                <a:latin typeface="Arial"/>
                <a:ea typeface="MS PGothic"/>
                <a:cs typeface="Arial"/>
              </a:rPr>
              <a:t>Which actions do you think are most important when caring for a casualty?</a:t>
            </a:r>
            <a:endParaRPr lang="en-US" sz="1800">
              <a:solidFill>
                <a:schemeClr val="tx1"/>
              </a:solidFill>
            </a:endParaRPr>
          </a:p>
          <a:p>
            <a:pPr marL="238760" indent="-238760"/>
            <a:endParaRPr lang="en-GB" sz="2400" b="1">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5033B3-2916-4029-8A3D-5E50E74006D4}"/>
              </a:ext>
            </a:extLst>
          </p:cNvPr>
          <p:cNvSpPr>
            <a:spLocks noGrp="1"/>
          </p:cNvSpPr>
          <p:nvPr>
            <p:ph type="title"/>
          </p:nvPr>
        </p:nvSpPr>
        <p:spPr>
          <a:xfrm>
            <a:off x="535412" y="648065"/>
            <a:ext cx="3629334" cy="622575"/>
          </a:xfrm>
          <a:solidFill>
            <a:srgbClr val="009F4D"/>
          </a:solidFill>
        </p:spPr>
        <p:txBody>
          <a:bodyPr/>
          <a:lstStyle/>
          <a:p>
            <a:r>
              <a:rPr lang="en-US" sz="4000" dirty="0">
                <a:latin typeface="Arial" panose="020B0604020202020204" pitchFamily="34" charset="0"/>
                <a:cs typeface="Arial" panose="020B0604020202020204" pitchFamily="34" charset="0"/>
              </a:rPr>
              <a:t>Casualty care</a:t>
            </a:r>
            <a:endParaRPr lang="en-GB" sz="40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650B22C-556F-489E-B9C0-2FEF63A53987}"/>
              </a:ext>
            </a:extLst>
          </p:cNvPr>
          <p:cNvGrpSpPr/>
          <p:nvPr/>
        </p:nvGrpSpPr>
        <p:grpSpPr>
          <a:xfrm>
            <a:off x="630738" y="2678197"/>
            <a:ext cx="1551847" cy="816043"/>
            <a:chOff x="630738" y="2678197"/>
            <a:chExt cx="1551847" cy="816043"/>
          </a:xfrm>
        </p:grpSpPr>
        <p:sp>
          <p:nvSpPr>
            <p:cNvPr id="31" name="Thought Bubble: Cloud 30">
              <a:extLst>
                <a:ext uri="{FF2B5EF4-FFF2-40B4-BE49-F238E27FC236}">
                  <a16:creationId xmlns:a16="http://schemas.microsoft.com/office/drawing/2014/main" id="{C2EF7674-77E8-40CC-B604-48D255B9B29B}"/>
                </a:ext>
              </a:extLst>
            </p:cNvPr>
            <p:cNvSpPr/>
            <p:nvPr/>
          </p:nvSpPr>
          <p:spPr>
            <a:xfrm flipH="1">
              <a:off x="630738" y="2678197"/>
              <a:ext cx="1551847" cy="816043"/>
            </a:xfrm>
            <a:prstGeom prst="cloudCallout">
              <a:avLst>
                <a:gd name="adj1" fmla="val -127852"/>
                <a:gd name="adj2" fmla="val 138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8F70CD7-150B-4F84-92CD-95DFE3949195}"/>
                </a:ext>
              </a:extLst>
            </p:cNvPr>
            <p:cNvSpPr txBox="1"/>
            <p:nvPr/>
          </p:nvSpPr>
          <p:spPr>
            <a:xfrm>
              <a:off x="912618" y="2851540"/>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Remain calm</a:t>
              </a:r>
            </a:p>
          </p:txBody>
        </p:sp>
      </p:grpSp>
      <p:grpSp>
        <p:nvGrpSpPr>
          <p:cNvPr id="14" name="Group 13">
            <a:extLst>
              <a:ext uri="{FF2B5EF4-FFF2-40B4-BE49-F238E27FC236}">
                <a16:creationId xmlns:a16="http://schemas.microsoft.com/office/drawing/2014/main" id="{EBE1FB47-9863-47B2-8064-2777F3BF1A3B}"/>
              </a:ext>
            </a:extLst>
          </p:cNvPr>
          <p:cNvGrpSpPr/>
          <p:nvPr/>
        </p:nvGrpSpPr>
        <p:grpSpPr>
          <a:xfrm>
            <a:off x="5683784" y="4106605"/>
            <a:ext cx="1551847" cy="816043"/>
            <a:chOff x="5683784" y="4106605"/>
            <a:chExt cx="1551847" cy="816043"/>
          </a:xfrm>
        </p:grpSpPr>
        <p:sp>
          <p:nvSpPr>
            <p:cNvPr id="36" name="Thought Bubble: Cloud 35">
              <a:extLst>
                <a:ext uri="{FF2B5EF4-FFF2-40B4-BE49-F238E27FC236}">
                  <a16:creationId xmlns:a16="http://schemas.microsoft.com/office/drawing/2014/main" id="{B801C17F-BDF6-48BB-9CCD-D509193E2498}"/>
                </a:ext>
              </a:extLst>
            </p:cNvPr>
            <p:cNvSpPr/>
            <p:nvPr/>
          </p:nvSpPr>
          <p:spPr>
            <a:xfrm flipH="1">
              <a:off x="5683784" y="4106605"/>
              <a:ext cx="1551847" cy="816043"/>
            </a:xfrm>
            <a:prstGeom prst="cloudCallout">
              <a:avLst>
                <a:gd name="adj1" fmla="val 69579"/>
                <a:gd name="adj2" fmla="val -7865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93E815A-E2C4-438C-8DD6-7C118CFC92E5}"/>
                </a:ext>
              </a:extLst>
            </p:cNvPr>
            <p:cNvSpPr txBox="1"/>
            <p:nvPr/>
          </p:nvSpPr>
          <p:spPr>
            <a:xfrm>
              <a:off x="5965663" y="4286802"/>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Reassure casualty</a:t>
              </a:r>
            </a:p>
          </p:txBody>
        </p:sp>
      </p:grpSp>
      <p:grpSp>
        <p:nvGrpSpPr>
          <p:cNvPr id="10" name="Group 9">
            <a:extLst>
              <a:ext uri="{FF2B5EF4-FFF2-40B4-BE49-F238E27FC236}">
                <a16:creationId xmlns:a16="http://schemas.microsoft.com/office/drawing/2014/main" id="{0316D645-9BEB-4EEC-B232-04F2938B386E}"/>
              </a:ext>
            </a:extLst>
          </p:cNvPr>
          <p:cNvGrpSpPr/>
          <p:nvPr/>
        </p:nvGrpSpPr>
        <p:grpSpPr>
          <a:xfrm>
            <a:off x="2280061" y="1828533"/>
            <a:ext cx="1551847" cy="816043"/>
            <a:chOff x="2280061" y="1828533"/>
            <a:chExt cx="1551847" cy="816043"/>
          </a:xfrm>
        </p:grpSpPr>
        <p:sp>
          <p:nvSpPr>
            <p:cNvPr id="7" name="Thought Bubble: Cloud 6">
              <a:extLst>
                <a:ext uri="{FF2B5EF4-FFF2-40B4-BE49-F238E27FC236}">
                  <a16:creationId xmlns:a16="http://schemas.microsoft.com/office/drawing/2014/main" id="{CAF8AA3D-EEC9-4C12-BC3D-454AFA14E07D}"/>
                </a:ext>
              </a:extLst>
            </p:cNvPr>
            <p:cNvSpPr/>
            <p:nvPr/>
          </p:nvSpPr>
          <p:spPr>
            <a:xfrm flipH="1">
              <a:off x="2280061" y="1828533"/>
              <a:ext cx="1551847" cy="816043"/>
            </a:xfrm>
            <a:prstGeom prst="cloudCallout">
              <a:avLst>
                <a:gd name="adj1" fmla="val -65103"/>
                <a:gd name="adj2" fmla="val 49403"/>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7175933-06E2-4127-BD71-2B2E2E562C03}"/>
                </a:ext>
              </a:extLst>
            </p:cNvPr>
            <p:cNvSpPr txBox="1"/>
            <p:nvPr/>
          </p:nvSpPr>
          <p:spPr>
            <a:xfrm>
              <a:off x="2612494" y="2043326"/>
              <a:ext cx="834991" cy="280846"/>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Get help</a:t>
              </a:r>
            </a:p>
          </p:txBody>
        </p:sp>
      </p:grpSp>
      <p:grpSp>
        <p:nvGrpSpPr>
          <p:cNvPr id="11" name="Group 10">
            <a:extLst>
              <a:ext uri="{FF2B5EF4-FFF2-40B4-BE49-F238E27FC236}">
                <a16:creationId xmlns:a16="http://schemas.microsoft.com/office/drawing/2014/main" id="{AEA22BFE-208C-4CFF-AA05-F3C4ED143185}"/>
              </a:ext>
            </a:extLst>
          </p:cNvPr>
          <p:cNvGrpSpPr/>
          <p:nvPr/>
        </p:nvGrpSpPr>
        <p:grpSpPr>
          <a:xfrm>
            <a:off x="5054602" y="1799922"/>
            <a:ext cx="1774789" cy="816043"/>
            <a:chOff x="5054602" y="1799922"/>
            <a:chExt cx="1551847" cy="816043"/>
          </a:xfrm>
        </p:grpSpPr>
        <p:sp>
          <p:nvSpPr>
            <p:cNvPr id="39" name="Thought Bubble: Cloud 38">
              <a:extLst>
                <a:ext uri="{FF2B5EF4-FFF2-40B4-BE49-F238E27FC236}">
                  <a16:creationId xmlns:a16="http://schemas.microsoft.com/office/drawing/2014/main" id="{CA563CC4-8621-4FC6-BC63-9B7C3E12A933}"/>
                </a:ext>
              </a:extLst>
            </p:cNvPr>
            <p:cNvSpPr/>
            <p:nvPr/>
          </p:nvSpPr>
          <p:spPr>
            <a:xfrm flipH="1">
              <a:off x="5054602" y="1799922"/>
              <a:ext cx="1551847" cy="816043"/>
            </a:xfrm>
            <a:prstGeom prst="cloudCallout">
              <a:avLst>
                <a:gd name="adj1" fmla="val 53509"/>
                <a:gd name="adj2" fmla="val 53769"/>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A32B4BA5-18EF-40DA-8326-94A4880B92DE}"/>
                </a:ext>
              </a:extLst>
            </p:cNvPr>
            <p:cNvSpPr txBox="1"/>
            <p:nvPr/>
          </p:nvSpPr>
          <p:spPr>
            <a:xfrm>
              <a:off x="5413030" y="1953691"/>
              <a:ext cx="834992"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No food or drink</a:t>
              </a:r>
            </a:p>
          </p:txBody>
        </p:sp>
      </p:grpSp>
      <p:grpSp>
        <p:nvGrpSpPr>
          <p:cNvPr id="12" name="Group 11">
            <a:extLst>
              <a:ext uri="{FF2B5EF4-FFF2-40B4-BE49-F238E27FC236}">
                <a16:creationId xmlns:a16="http://schemas.microsoft.com/office/drawing/2014/main" id="{803DB02D-99FF-4420-B6DA-5A0AA3D58F82}"/>
              </a:ext>
            </a:extLst>
          </p:cNvPr>
          <p:cNvGrpSpPr/>
          <p:nvPr/>
        </p:nvGrpSpPr>
        <p:grpSpPr>
          <a:xfrm>
            <a:off x="6830307" y="2449478"/>
            <a:ext cx="1551847" cy="816043"/>
            <a:chOff x="6830307" y="2449478"/>
            <a:chExt cx="1551847" cy="816043"/>
          </a:xfrm>
        </p:grpSpPr>
        <p:sp>
          <p:nvSpPr>
            <p:cNvPr id="38" name="Thought Bubble: Cloud 37">
              <a:extLst>
                <a:ext uri="{FF2B5EF4-FFF2-40B4-BE49-F238E27FC236}">
                  <a16:creationId xmlns:a16="http://schemas.microsoft.com/office/drawing/2014/main" id="{1802C5D4-DE1D-4A7D-90BA-37112BAAAF0B}"/>
                </a:ext>
              </a:extLst>
            </p:cNvPr>
            <p:cNvSpPr/>
            <p:nvPr/>
          </p:nvSpPr>
          <p:spPr>
            <a:xfrm flipH="1">
              <a:off x="6830307" y="2449478"/>
              <a:ext cx="1551847" cy="816043"/>
            </a:xfrm>
            <a:prstGeom prst="cloudCallout">
              <a:avLst>
                <a:gd name="adj1" fmla="val 118554"/>
                <a:gd name="adj2" fmla="val 24664"/>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8BC5D97C-5672-4FEB-970A-46FC3DFA2C3A}"/>
                </a:ext>
              </a:extLst>
            </p:cNvPr>
            <p:cNvSpPr txBox="1"/>
            <p:nvPr/>
          </p:nvSpPr>
          <p:spPr>
            <a:xfrm>
              <a:off x="7115120" y="2504856"/>
              <a:ext cx="982222"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Prevent condition worsening</a:t>
              </a:r>
            </a:p>
          </p:txBody>
        </p:sp>
      </p:grpSp>
      <p:grpSp>
        <p:nvGrpSpPr>
          <p:cNvPr id="15" name="Group 14">
            <a:extLst>
              <a:ext uri="{FF2B5EF4-FFF2-40B4-BE49-F238E27FC236}">
                <a16:creationId xmlns:a16="http://schemas.microsoft.com/office/drawing/2014/main" id="{C13C0CB0-ACA8-4C0E-B1D6-3A9F6F1AA3C9}"/>
              </a:ext>
            </a:extLst>
          </p:cNvPr>
          <p:cNvGrpSpPr/>
          <p:nvPr/>
        </p:nvGrpSpPr>
        <p:grpSpPr>
          <a:xfrm>
            <a:off x="3825794" y="4514626"/>
            <a:ext cx="1551847" cy="816043"/>
            <a:chOff x="3819703" y="4271244"/>
            <a:chExt cx="1551847" cy="816043"/>
          </a:xfrm>
        </p:grpSpPr>
        <p:sp>
          <p:nvSpPr>
            <p:cNvPr id="35" name="Thought Bubble: Cloud 34">
              <a:extLst>
                <a:ext uri="{FF2B5EF4-FFF2-40B4-BE49-F238E27FC236}">
                  <a16:creationId xmlns:a16="http://schemas.microsoft.com/office/drawing/2014/main" id="{EFBDB953-0A2C-4FE0-A794-393EED617AB7}"/>
                </a:ext>
              </a:extLst>
            </p:cNvPr>
            <p:cNvSpPr/>
            <p:nvPr/>
          </p:nvSpPr>
          <p:spPr>
            <a:xfrm flipH="1">
              <a:off x="3819703" y="4271244"/>
              <a:ext cx="1551847" cy="816043"/>
            </a:xfrm>
            <a:prstGeom prst="cloudCallout">
              <a:avLst>
                <a:gd name="adj1" fmla="val -58"/>
                <a:gd name="adj2" fmla="val -9612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794C957D-0A3D-438E-B4DF-0F213992E79D}"/>
                </a:ext>
              </a:extLst>
            </p:cNvPr>
            <p:cNvSpPr txBox="1"/>
            <p:nvPr/>
          </p:nvSpPr>
          <p:spPr>
            <a:xfrm>
              <a:off x="3917797" y="4401001"/>
              <a:ext cx="1337644"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Communicate well</a:t>
              </a:r>
            </a:p>
          </p:txBody>
        </p:sp>
      </p:grpSp>
      <p:grpSp>
        <p:nvGrpSpPr>
          <p:cNvPr id="8" name="Group 7">
            <a:extLst>
              <a:ext uri="{FF2B5EF4-FFF2-40B4-BE49-F238E27FC236}">
                <a16:creationId xmlns:a16="http://schemas.microsoft.com/office/drawing/2014/main" id="{D33A909E-096A-429A-8C54-0F54563A655C}"/>
              </a:ext>
            </a:extLst>
          </p:cNvPr>
          <p:cNvGrpSpPr/>
          <p:nvPr/>
        </p:nvGrpSpPr>
        <p:grpSpPr>
          <a:xfrm>
            <a:off x="1675630" y="3900314"/>
            <a:ext cx="1808807" cy="1044240"/>
            <a:chOff x="1675630" y="3900314"/>
            <a:chExt cx="1808807" cy="1044240"/>
          </a:xfrm>
        </p:grpSpPr>
        <p:sp>
          <p:nvSpPr>
            <p:cNvPr id="34" name="Thought Bubble: Cloud 33">
              <a:extLst>
                <a:ext uri="{FF2B5EF4-FFF2-40B4-BE49-F238E27FC236}">
                  <a16:creationId xmlns:a16="http://schemas.microsoft.com/office/drawing/2014/main" id="{A9163A29-0D2E-452E-AD49-6735E9360D6D}"/>
                </a:ext>
              </a:extLst>
            </p:cNvPr>
            <p:cNvSpPr/>
            <p:nvPr/>
          </p:nvSpPr>
          <p:spPr>
            <a:xfrm flipH="1">
              <a:off x="1675630" y="3900314"/>
              <a:ext cx="1808807" cy="1044240"/>
            </a:xfrm>
            <a:prstGeom prst="cloudCallout">
              <a:avLst>
                <a:gd name="adj1" fmla="val -55641"/>
                <a:gd name="adj2" fmla="val -72048"/>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51457DDF-9A41-4A0B-A545-C539F6576A6D}"/>
                </a:ext>
              </a:extLst>
            </p:cNvPr>
            <p:cNvSpPr txBox="1"/>
            <p:nvPr/>
          </p:nvSpPr>
          <p:spPr>
            <a:xfrm>
              <a:off x="2023497" y="4070453"/>
              <a:ext cx="1125674"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Treat with dignity and respect</a:t>
              </a:r>
            </a:p>
          </p:txBody>
        </p:sp>
      </p:grpSp>
      <p:grpSp>
        <p:nvGrpSpPr>
          <p:cNvPr id="13" name="Group 12">
            <a:extLst>
              <a:ext uri="{FF2B5EF4-FFF2-40B4-BE49-F238E27FC236}">
                <a16:creationId xmlns:a16="http://schemas.microsoft.com/office/drawing/2014/main" id="{8D5C9037-416F-4C3A-8A3C-0D56C0832683}"/>
              </a:ext>
            </a:extLst>
          </p:cNvPr>
          <p:cNvGrpSpPr/>
          <p:nvPr/>
        </p:nvGrpSpPr>
        <p:grpSpPr>
          <a:xfrm>
            <a:off x="6829391" y="3455309"/>
            <a:ext cx="1551847" cy="816043"/>
            <a:chOff x="6829391" y="3455309"/>
            <a:chExt cx="1551847" cy="816043"/>
          </a:xfrm>
        </p:grpSpPr>
        <p:sp>
          <p:nvSpPr>
            <p:cNvPr id="37" name="Thought Bubble: Cloud 36">
              <a:extLst>
                <a:ext uri="{FF2B5EF4-FFF2-40B4-BE49-F238E27FC236}">
                  <a16:creationId xmlns:a16="http://schemas.microsoft.com/office/drawing/2014/main" id="{3A2AC818-E932-4D72-A7AF-EE4CF9B78EFF}"/>
                </a:ext>
              </a:extLst>
            </p:cNvPr>
            <p:cNvSpPr/>
            <p:nvPr/>
          </p:nvSpPr>
          <p:spPr>
            <a:xfrm flipH="1">
              <a:off x="6829391" y="3455309"/>
              <a:ext cx="1551847" cy="816043"/>
            </a:xfrm>
            <a:prstGeom prst="cloudCallout">
              <a:avLst>
                <a:gd name="adj1" fmla="val 110902"/>
                <a:gd name="adj2" fmla="val -4518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D89EDB75-76A7-4B6B-B2A7-98671C4F6176}"/>
                </a:ext>
              </a:extLst>
            </p:cNvPr>
            <p:cNvSpPr txBox="1"/>
            <p:nvPr/>
          </p:nvSpPr>
          <p:spPr>
            <a:xfrm>
              <a:off x="7148638" y="3628652"/>
              <a:ext cx="834991"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Keep warm</a:t>
              </a:r>
            </a:p>
          </p:txBody>
        </p:sp>
      </p:grpSp>
    </p:spTree>
    <p:extLst>
      <p:ext uri="{BB962C8B-B14F-4D97-AF65-F5344CB8AC3E}">
        <p14:creationId xmlns:p14="http://schemas.microsoft.com/office/powerpoint/2010/main" val="367011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46F9-1E49-4338-9D55-B65B1D6B88D2}"/>
              </a:ext>
            </a:extLst>
          </p:cNvPr>
          <p:cNvSpPr>
            <a:spLocks noGrp="1"/>
          </p:cNvSpPr>
          <p:nvPr>
            <p:ph idx="16"/>
          </p:nvPr>
        </p:nvSpPr>
        <p:spPr>
          <a:xfrm>
            <a:off x="491629" y="478795"/>
            <a:ext cx="4689971" cy="551146"/>
          </a:xfrm>
        </p:spPr>
        <p:txBody>
          <a:bodyPr/>
          <a:lstStyle/>
          <a:p>
            <a:r>
              <a:rPr lang="en-GB"/>
              <a:t>Check your learning</a:t>
            </a:r>
          </a:p>
        </p:txBody>
      </p:sp>
      <p:sp>
        <p:nvSpPr>
          <p:cNvPr id="4" name="Text Placeholder 3">
            <a:extLst>
              <a:ext uri="{FF2B5EF4-FFF2-40B4-BE49-F238E27FC236}">
                <a16:creationId xmlns:a16="http://schemas.microsoft.com/office/drawing/2014/main" id="{ECB1CC36-4AE6-43E0-8CB5-8554F00EAFAD}"/>
              </a:ext>
            </a:extLst>
          </p:cNvPr>
          <p:cNvSpPr>
            <a:spLocks noGrp="1"/>
          </p:cNvSpPr>
          <p:nvPr>
            <p:ph type="body" sz="quarter" idx="10"/>
          </p:nvPr>
        </p:nvSpPr>
        <p:spPr/>
        <p:txBody>
          <a:bodyPr/>
          <a:lstStyle/>
          <a:p>
            <a:endParaRPr lang="en-GB"/>
          </a:p>
        </p:txBody>
      </p:sp>
      <p:sp>
        <p:nvSpPr>
          <p:cNvPr id="8" name="TextBox 7">
            <a:extLst>
              <a:ext uri="{FF2B5EF4-FFF2-40B4-BE49-F238E27FC236}">
                <a16:creationId xmlns:a16="http://schemas.microsoft.com/office/drawing/2014/main" id="{C1EE67B9-850B-4F6B-8B4A-70F5A44C5F97}"/>
              </a:ext>
            </a:extLst>
          </p:cNvPr>
          <p:cNvSpPr txBox="1">
            <a:spLocks noChangeAspect="1"/>
          </p:cNvSpPr>
          <p:nvPr/>
        </p:nvSpPr>
        <p:spPr>
          <a:xfrm>
            <a:off x="430176" y="1246996"/>
            <a:ext cx="6611566" cy="3165759"/>
          </a:xfrm>
          <a:prstGeom prst="rect">
            <a:avLst/>
          </a:prstGeom>
          <a:noFill/>
        </p:spPr>
        <p:txBody>
          <a:bodyPr wrap="square" lIns="74441" tIns="37221" rIns="74441" bIns="37221" rtlCol="0">
            <a:spAutoFit/>
          </a:bodyPr>
          <a:lstStyle/>
          <a:p>
            <a:pPr>
              <a:spcAft>
                <a:spcPts val="488"/>
              </a:spcAft>
              <a:buClr>
                <a:schemeClr val="tx2"/>
              </a:buClr>
              <a:buSzPct val="100000"/>
            </a:pPr>
            <a:r>
              <a:rPr lang="en-US" sz="2000" b="1"/>
              <a:t>I am able to:</a:t>
            </a:r>
            <a:br>
              <a:rPr lang="en-US" sz="2000" b="1"/>
            </a:br>
            <a:endParaRPr lang="en-US" sz="2000" b="1"/>
          </a:p>
          <a:p>
            <a:pPr marL="365745" indent="-365745">
              <a:spcAft>
                <a:spcPts val="488"/>
              </a:spcAft>
              <a:buClr>
                <a:schemeClr val="tx2"/>
              </a:buClr>
              <a:buSzPct val="100000"/>
              <a:buFont typeface="Lucida Grande"/>
              <a:buChar char="➤"/>
            </a:pPr>
            <a:r>
              <a:rPr lang="en-GB" sz="2000" b="1"/>
              <a:t>State the different between a heart attack and a cardiac arrest</a:t>
            </a:r>
            <a:br>
              <a:rPr lang="en-GB" sz="2000" b="1"/>
            </a:br>
            <a:endParaRPr lang="en-GB" sz="2000" b="1"/>
          </a:p>
          <a:p>
            <a:pPr marL="365745" indent="-365745">
              <a:spcAft>
                <a:spcPts val="488"/>
              </a:spcAft>
              <a:buClr>
                <a:schemeClr val="tx2"/>
              </a:buClr>
              <a:buSzPct val="100000"/>
              <a:buFont typeface="Lucida Grande"/>
              <a:buChar char="➤"/>
            </a:pPr>
            <a:r>
              <a:rPr lang="en-GB" sz="2000" b="1">
                <a:cs typeface="Times"/>
              </a:rPr>
              <a:t>Help someone who is having chest pain</a:t>
            </a:r>
          </a:p>
          <a:p>
            <a:pPr marL="365745" indent="-365745">
              <a:spcAft>
                <a:spcPts val="488"/>
              </a:spcAft>
              <a:buClr>
                <a:schemeClr val="tx2"/>
              </a:buClr>
              <a:buSzPct val="100000"/>
              <a:buFont typeface="Lucida Grande"/>
              <a:buChar char="➤"/>
            </a:pPr>
            <a:endParaRPr lang="en-GB" sz="2000" b="1">
              <a:cs typeface="Times"/>
            </a:endParaRPr>
          </a:p>
          <a:p>
            <a:pPr marL="365745" indent="-365745">
              <a:spcAft>
                <a:spcPts val="488"/>
              </a:spcAft>
              <a:buClr>
                <a:schemeClr val="tx2"/>
              </a:buClr>
              <a:buSzPct val="100000"/>
              <a:buFont typeface="Lucida Grande"/>
              <a:buChar char="➤"/>
            </a:pPr>
            <a:r>
              <a:rPr lang="en-GB" sz="2000" b="1">
                <a:cs typeface="Times"/>
              </a:rPr>
              <a:t>Call for help if someone is having chest pain</a:t>
            </a:r>
          </a:p>
          <a:p>
            <a:pPr marL="365745" indent="-365745">
              <a:spcAft>
                <a:spcPts val="488"/>
              </a:spcAft>
              <a:buClr>
                <a:schemeClr val="tx2"/>
              </a:buClr>
              <a:buSzPct val="100000"/>
              <a:buFont typeface="Lucida Grande"/>
              <a:buChar char="➤"/>
            </a:pPr>
            <a:endParaRPr lang="en-GB" sz="2000" b="1">
              <a:cs typeface="Times"/>
            </a:endParaRPr>
          </a:p>
        </p:txBody>
      </p:sp>
      <p:grpSp>
        <p:nvGrpSpPr>
          <p:cNvPr id="2" name="Group 1">
            <a:extLst>
              <a:ext uri="{FF2B5EF4-FFF2-40B4-BE49-F238E27FC236}">
                <a16:creationId xmlns:a16="http://schemas.microsoft.com/office/drawing/2014/main" id="{B18A344B-CE51-415E-8224-A815204BB332}"/>
              </a:ext>
              <a:ext uri="{C183D7F6-B498-43B3-948B-1728B52AA6E4}">
                <adec:decorative xmlns:adec="http://schemas.microsoft.com/office/drawing/2017/decorative" val="1"/>
              </a:ext>
            </a:extLst>
          </p:cNvPr>
          <p:cNvGrpSpPr/>
          <p:nvPr/>
        </p:nvGrpSpPr>
        <p:grpSpPr>
          <a:xfrm>
            <a:off x="6773379" y="718504"/>
            <a:ext cx="2297929" cy="3241178"/>
            <a:chOff x="6773379" y="718504"/>
            <a:chExt cx="2297929" cy="3241178"/>
          </a:xfrm>
        </p:grpSpPr>
        <p:pic>
          <p:nvPicPr>
            <p:cNvPr id="32" name="Picture 31">
              <a:extLst>
                <a:ext uri="{FF2B5EF4-FFF2-40B4-BE49-F238E27FC236}">
                  <a16:creationId xmlns:a16="http://schemas.microsoft.com/office/drawing/2014/main" id="{F5B0BEBE-9D5C-4E35-A44A-F15B069416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79" y="733609"/>
              <a:ext cx="536725" cy="536725"/>
            </a:xfrm>
            <a:prstGeom prst="rect">
              <a:avLst/>
            </a:prstGeom>
          </p:spPr>
        </p:pic>
        <p:pic>
          <p:nvPicPr>
            <p:cNvPr id="33" name="Picture 32">
              <a:extLst>
                <a:ext uri="{FF2B5EF4-FFF2-40B4-BE49-F238E27FC236}">
                  <a16:creationId xmlns:a16="http://schemas.microsoft.com/office/drawing/2014/main" id="{4420D1DF-794B-445D-943B-5BD3E0277A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776" y="722343"/>
              <a:ext cx="536725" cy="536725"/>
            </a:xfrm>
            <a:prstGeom prst="rect">
              <a:avLst/>
            </a:prstGeom>
          </p:spPr>
        </p:pic>
        <p:sp>
          <p:nvSpPr>
            <p:cNvPr id="34" name="TextBox 33">
              <a:extLst>
                <a:ext uri="{FF2B5EF4-FFF2-40B4-BE49-F238E27FC236}">
                  <a16:creationId xmlns:a16="http://schemas.microsoft.com/office/drawing/2014/main" id="{DC2226B4-6AF0-4046-9E42-4FE15B44F410}"/>
                </a:ext>
              </a:extLst>
            </p:cNvPr>
            <p:cNvSpPr txBox="1"/>
            <p:nvPr/>
          </p:nvSpPr>
          <p:spPr>
            <a:xfrm>
              <a:off x="6773379" y="1240982"/>
              <a:ext cx="2297929" cy="323165"/>
            </a:xfrm>
            <a:prstGeom prst="rect">
              <a:avLst/>
            </a:prstGeom>
            <a:noFill/>
          </p:spPr>
          <p:txBody>
            <a:bodyPr wrap="square" rtlCol="0">
              <a:spAutoFit/>
            </a:bodyPr>
            <a:lstStyle/>
            <a:p>
              <a:r>
                <a:rPr lang="en-GB" b="1"/>
                <a:t>YES  UNSURE   NO</a:t>
              </a:r>
            </a:p>
          </p:txBody>
        </p:sp>
        <p:sp>
          <p:nvSpPr>
            <p:cNvPr id="35" name="Rectangle 34">
              <a:extLst>
                <a:ext uri="{FF2B5EF4-FFF2-40B4-BE49-F238E27FC236}">
                  <a16:creationId xmlns:a16="http://schemas.microsoft.com/office/drawing/2014/main" id="{0C8A8E66-2869-4A59-9ED5-91E151645389}"/>
                </a:ext>
                <a:ext uri="{C183D7F6-B498-43B3-948B-1728B52AA6E4}">
                  <adec:decorative xmlns:adec="http://schemas.microsoft.com/office/drawing/2017/decorative" val="1"/>
                </a:ext>
              </a:extLst>
            </p:cNvPr>
            <p:cNvSpPr/>
            <p:nvPr/>
          </p:nvSpPr>
          <p:spPr>
            <a:xfrm>
              <a:off x="6877956" y="2054048"/>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5BA5147C-6418-49D8-80C2-B8E21FAEA792}"/>
                </a:ext>
                <a:ext uri="{C183D7F6-B498-43B3-948B-1728B52AA6E4}">
                  <adec:decorative xmlns:adec="http://schemas.microsoft.com/office/drawing/2017/decorative" val="1"/>
                </a:ext>
              </a:extLst>
            </p:cNvPr>
            <p:cNvSpPr/>
            <p:nvPr/>
          </p:nvSpPr>
          <p:spPr>
            <a:xfrm>
              <a:off x="6877956" y="288273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D220D200-8B14-4B49-A901-33AD064AED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077" y="718504"/>
              <a:ext cx="536725" cy="542359"/>
            </a:xfrm>
            <a:prstGeom prst="rect">
              <a:avLst/>
            </a:prstGeom>
          </p:spPr>
        </p:pic>
        <p:sp>
          <p:nvSpPr>
            <p:cNvPr id="39" name="Rectangle 38">
              <a:extLst>
                <a:ext uri="{FF2B5EF4-FFF2-40B4-BE49-F238E27FC236}">
                  <a16:creationId xmlns:a16="http://schemas.microsoft.com/office/drawing/2014/main" id="{5E2E818A-3863-4886-950B-5C90C0306C1E}"/>
                </a:ext>
                <a:ext uri="{C183D7F6-B498-43B3-948B-1728B52AA6E4}">
                  <adec:decorative xmlns:adec="http://schemas.microsoft.com/office/drawing/2017/decorative" val="1"/>
                </a:ext>
              </a:extLst>
            </p:cNvPr>
            <p:cNvSpPr/>
            <p:nvPr/>
          </p:nvSpPr>
          <p:spPr>
            <a:xfrm>
              <a:off x="7608308" y="2055938"/>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3BF4A1BE-B6BD-40E4-9178-24ACB06B3B25}"/>
                </a:ext>
                <a:ext uri="{C183D7F6-B498-43B3-948B-1728B52AA6E4}">
                  <adec:decorative xmlns:adec="http://schemas.microsoft.com/office/drawing/2017/decorative" val="1"/>
                </a:ext>
              </a:extLst>
            </p:cNvPr>
            <p:cNvSpPr/>
            <p:nvPr/>
          </p:nvSpPr>
          <p:spPr>
            <a:xfrm>
              <a:off x="7608308" y="2876604"/>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CEDFA86-3524-4116-B226-20D1BA8EED61}"/>
                </a:ext>
                <a:ext uri="{C183D7F6-B498-43B3-948B-1728B52AA6E4}">
                  <adec:decorative xmlns:adec="http://schemas.microsoft.com/office/drawing/2017/decorative" val="1"/>
                </a:ext>
              </a:extLst>
            </p:cNvPr>
            <p:cNvSpPr/>
            <p:nvPr/>
          </p:nvSpPr>
          <p:spPr>
            <a:xfrm>
              <a:off x="8304825" y="2052256"/>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BB903F10-EE57-4457-AD7E-661E8C1C2A63}"/>
                </a:ext>
                <a:ext uri="{C183D7F6-B498-43B3-948B-1728B52AA6E4}">
                  <adec:decorative xmlns:adec="http://schemas.microsoft.com/office/drawing/2017/decorative" val="1"/>
                </a:ext>
              </a:extLst>
            </p:cNvPr>
            <p:cNvSpPr/>
            <p:nvPr/>
          </p:nvSpPr>
          <p:spPr>
            <a:xfrm>
              <a:off x="8296804" y="288094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E42F622-C47F-4275-8CC7-2548405D8F65}"/>
                </a:ext>
                <a:ext uri="{C183D7F6-B498-43B3-948B-1728B52AA6E4}">
                  <adec:decorative xmlns:adec="http://schemas.microsoft.com/office/drawing/2017/decorative" val="1"/>
                </a:ext>
              </a:extLst>
            </p:cNvPr>
            <p:cNvSpPr/>
            <p:nvPr/>
          </p:nvSpPr>
          <p:spPr>
            <a:xfrm>
              <a:off x="6880881" y="364861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25A37DB-AA28-470F-A0A3-9DA7937F78C4}"/>
                </a:ext>
                <a:ext uri="{C183D7F6-B498-43B3-948B-1728B52AA6E4}">
                  <adec:decorative xmlns:adec="http://schemas.microsoft.com/office/drawing/2017/decorative" val="1"/>
                </a:ext>
              </a:extLst>
            </p:cNvPr>
            <p:cNvSpPr/>
            <p:nvPr/>
          </p:nvSpPr>
          <p:spPr>
            <a:xfrm>
              <a:off x="7611233" y="365050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7B8C6E8-0A96-4365-86A8-4B4BCA33632A}"/>
                </a:ext>
                <a:ext uri="{C183D7F6-B498-43B3-948B-1728B52AA6E4}">
                  <adec:decorative xmlns:adec="http://schemas.microsoft.com/office/drawing/2017/decorative" val="1"/>
                </a:ext>
              </a:extLst>
            </p:cNvPr>
            <p:cNvSpPr/>
            <p:nvPr/>
          </p:nvSpPr>
          <p:spPr>
            <a:xfrm>
              <a:off x="8291708" y="3646821"/>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811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493200" y="439738"/>
            <a:ext cx="5473647" cy="610107"/>
          </a:xfrm>
          <a:prstGeom prst="rect">
            <a:avLst/>
          </a:prstGeom>
          <a:solidFill>
            <a:srgbClr val="009F4D"/>
          </a:solidFill>
        </p:spPr>
        <p:txBody>
          <a:bodyPr wrap="square" lIns="58615" tIns="38100" rIns="58615" bIns="58615" anchor="t">
            <a:spAutoFit/>
          </a:bodyPr>
          <a:lstStyle/>
          <a:p>
            <a:r>
              <a:rPr lang="en-US" sz="3700" dirty="0">
                <a:solidFill>
                  <a:srgbClr val="FFFFFF"/>
                </a:solidFill>
                <a:cs typeface="Arial"/>
              </a:rPr>
              <a:t>Check your knowledge </a:t>
            </a:r>
          </a:p>
        </p:txBody>
      </p:sp>
      <p:sp>
        <p:nvSpPr>
          <p:cNvPr id="6" name="Content Placeholder 5">
            <a:extLst>
              <a:ext uri="{FF2B5EF4-FFF2-40B4-BE49-F238E27FC236}">
                <a16:creationId xmlns:a16="http://schemas.microsoft.com/office/drawing/2014/main" id="{180E4BAF-CBFF-4734-AE1B-8AB12B7E1AB9}"/>
              </a:ext>
            </a:extLst>
          </p:cNvPr>
          <p:cNvSpPr>
            <a:spLocks noGrp="1"/>
          </p:cNvSpPr>
          <p:nvPr>
            <p:ph idx="17"/>
          </p:nvPr>
        </p:nvSpPr>
        <p:spPr>
          <a:xfrm>
            <a:off x="493200" y="1049093"/>
            <a:ext cx="2703358" cy="551146"/>
          </a:xfrm>
        </p:spPr>
        <p:txBody>
          <a:bodyPr lIns="74441" tIns="37221" rIns="74441" bIns="37221" anchor="t"/>
          <a:lstStyle/>
          <a:p>
            <a:r>
              <a:rPr lang="en-US" dirty="0">
                <a:solidFill>
                  <a:schemeClr val="bg1"/>
                </a:solidFill>
                <a:cs typeface="Arial"/>
              </a:rPr>
              <a:t>Chest pain</a:t>
            </a:r>
          </a:p>
        </p:txBody>
      </p:sp>
      <p:sp>
        <p:nvSpPr>
          <p:cNvPr id="2" name="Text Placeholder 1">
            <a:extLst>
              <a:ext uri="{FF2B5EF4-FFF2-40B4-BE49-F238E27FC236}">
                <a16:creationId xmlns:a16="http://schemas.microsoft.com/office/drawing/2014/main" id="{5E35F0AD-D6F7-42E0-93C9-63ABD38109BE}"/>
              </a:ext>
            </a:extLst>
          </p:cNvPr>
          <p:cNvSpPr>
            <a:spLocks noGrp="1"/>
          </p:cNvSpPr>
          <p:nvPr>
            <p:ph type="body" sz="quarter" idx="10"/>
          </p:nvPr>
        </p:nvSpPr>
        <p:spPr/>
        <p:txBody>
          <a:bodyPr/>
          <a:lstStyle/>
          <a:p>
            <a:endParaRPr lang="en-GB"/>
          </a:p>
        </p:txBody>
      </p:sp>
      <p:sp>
        <p:nvSpPr>
          <p:cNvPr id="4" name="Rectangle 3">
            <a:extLst>
              <a:ext uri="{FF2B5EF4-FFF2-40B4-BE49-F238E27FC236}">
                <a16:creationId xmlns:a16="http://schemas.microsoft.com/office/drawing/2014/main" id="{3D431E86-543A-4306-9328-C4465BD3B8BB}"/>
              </a:ext>
            </a:extLst>
          </p:cNvPr>
          <p:cNvSpPr/>
          <p:nvPr/>
        </p:nvSpPr>
        <p:spPr>
          <a:xfrm>
            <a:off x="1119197" y="1935886"/>
            <a:ext cx="7058526" cy="3339376"/>
          </a:xfrm>
          <a:prstGeom prst="rect">
            <a:avLst/>
          </a:prstGeom>
        </p:spPr>
        <p:txBody>
          <a:bodyPr wrap="square" lIns="91440" tIns="45720" rIns="91440" bIns="45720" anchor="t">
            <a:spAutoFit/>
          </a:bodyPr>
          <a:lstStyle/>
          <a:p>
            <a:pPr algn="ctr"/>
            <a:r>
              <a:rPr lang="en-US" sz="2800" b="1" dirty="0"/>
              <a:t>Revisit the </a:t>
            </a:r>
            <a:r>
              <a:rPr lang="en-US" sz="2800" b="1" dirty="0">
                <a:solidFill>
                  <a:schemeClr val="accent2"/>
                </a:solidFill>
              </a:rPr>
              <a:t>starter activity </a:t>
            </a:r>
            <a:r>
              <a:rPr lang="en-US" sz="2800" b="1" dirty="0"/>
              <a:t>on the first slide of this presentation. Using a coloured pen can you....</a:t>
            </a:r>
            <a:endParaRPr lang="en-US" sz="2800" dirty="0"/>
          </a:p>
          <a:p>
            <a:pPr algn="ctr"/>
            <a:r>
              <a:rPr lang="en-US" sz="2800" b="1" dirty="0">
                <a:solidFill>
                  <a:schemeClr val="accent2"/>
                </a:solidFill>
              </a:rPr>
              <a:t>1. </a:t>
            </a:r>
            <a:r>
              <a:rPr lang="en-US" sz="2800" b="1"/>
              <a:t>Add </a:t>
            </a:r>
            <a:r>
              <a:rPr lang="en-US" sz="2800" b="1" dirty="0"/>
              <a:t>more detail to your previous answers? </a:t>
            </a:r>
            <a:endParaRPr lang="en-US" sz="2800" dirty="0"/>
          </a:p>
          <a:p>
            <a:pPr algn="ctr"/>
            <a:r>
              <a:rPr lang="en-US" sz="2800" b="1" dirty="0">
                <a:solidFill>
                  <a:schemeClr val="accent2"/>
                </a:solidFill>
                <a:ea typeface="+mn-lt"/>
                <a:cs typeface="+mn-lt"/>
              </a:rPr>
              <a:t>2. </a:t>
            </a:r>
            <a:r>
              <a:rPr lang="en-US" sz="2800" b="1">
                <a:ea typeface="+mn-lt"/>
                <a:cs typeface="+mn-lt"/>
              </a:rPr>
              <a:t>Make</a:t>
            </a:r>
            <a:r>
              <a:rPr lang="en-US" sz="2800" b="1" dirty="0">
                <a:ea typeface="+mn-lt"/>
                <a:cs typeface="+mn-lt"/>
              </a:rPr>
              <a:t> any corrections? </a:t>
            </a:r>
            <a:endParaRPr lang="en-US" dirty="0"/>
          </a:p>
          <a:p>
            <a:pPr algn="ctr"/>
            <a:endParaRPr lang="en-US" sz="2800" dirty="0">
              <a:cs typeface="Arial"/>
            </a:endParaRPr>
          </a:p>
          <a:p>
            <a:pPr algn="ctr"/>
            <a:endParaRPr lang="en-GB" dirty="0">
              <a:cs typeface="Arial"/>
            </a:endParaRPr>
          </a:p>
        </p:txBody>
      </p:sp>
      <p:pic>
        <p:nvPicPr>
          <p:cNvPr id="1026" name="Picture 2" descr="Owl, Book, Animal, Literature, Studying">
            <a:extLst>
              <a:ext uri="{FF2B5EF4-FFF2-40B4-BE49-F238E27FC236}">
                <a16:creationId xmlns:a16="http://schemas.microsoft.com/office/drawing/2014/main" id="{F5438666-E283-44E6-9FA4-29E0792E1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450" y="552349"/>
            <a:ext cx="1247195" cy="117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11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549AE4-49F8-4542-A663-F461AC98C8C8}"/>
              </a:ext>
            </a:extLst>
          </p:cNvPr>
          <p:cNvSpPr>
            <a:spLocks noGrp="1"/>
          </p:cNvSpPr>
          <p:nvPr>
            <p:ph idx="16"/>
          </p:nvPr>
        </p:nvSpPr>
        <p:spPr>
          <a:xfrm>
            <a:off x="491629" y="478795"/>
            <a:ext cx="5670966" cy="551146"/>
          </a:xfrm>
        </p:spPr>
        <p:txBody>
          <a:bodyPr/>
          <a:lstStyle/>
          <a:p>
            <a:r>
              <a:rPr lang="en-GB" dirty="0"/>
              <a:t>Information and support</a:t>
            </a:r>
          </a:p>
        </p:txBody>
      </p:sp>
      <p:sp>
        <p:nvSpPr>
          <p:cNvPr id="3" name="Text Placeholder 2">
            <a:extLst>
              <a:ext uri="{FF2B5EF4-FFF2-40B4-BE49-F238E27FC236}">
                <a16:creationId xmlns:a16="http://schemas.microsoft.com/office/drawing/2014/main" id="{0886894B-CF5B-42B5-9E1B-CA4193AEE21D}"/>
              </a:ext>
            </a:extLst>
          </p:cNvPr>
          <p:cNvSpPr>
            <a:spLocks noGrp="1"/>
          </p:cNvSpPr>
          <p:nvPr>
            <p:ph type="body" sz="quarter" idx="10"/>
          </p:nvPr>
        </p:nvSpPr>
        <p:spPr/>
        <p:txBody>
          <a:bodyPr/>
          <a:lstStyle/>
          <a:p>
            <a:endParaRPr lang="en-GB"/>
          </a:p>
        </p:txBody>
      </p:sp>
      <p:sp>
        <p:nvSpPr>
          <p:cNvPr id="4" name="TextBox 3">
            <a:extLst>
              <a:ext uri="{FF2B5EF4-FFF2-40B4-BE49-F238E27FC236}">
                <a16:creationId xmlns:a16="http://schemas.microsoft.com/office/drawing/2014/main" id="{F49AC90E-D509-416B-ADFF-AC7FE7D3599B}"/>
              </a:ext>
            </a:extLst>
          </p:cNvPr>
          <p:cNvSpPr txBox="1"/>
          <p:nvPr/>
        </p:nvSpPr>
        <p:spPr>
          <a:xfrm>
            <a:off x="421331" y="1212233"/>
            <a:ext cx="8335437" cy="657359"/>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If any of the content in this session has upset or concerned you please discuss this with one of the teachers at your school</a:t>
            </a:r>
          </a:p>
        </p:txBody>
      </p:sp>
      <p:sp>
        <p:nvSpPr>
          <p:cNvPr id="5" name="TextBox 4">
            <a:extLst>
              <a:ext uri="{FF2B5EF4-FFF2-40B4-BE49-F238E27FC236}">
                <a16:creationId xmlns:a16="http://schemas.microsoft.com/office/drawing/2014/main" id="{09BAF36C-FBB3-4071-A15D-0D06932A6D5A}"/>
              </a:ext>
            </a:extLst>
          </p:cNvPr>
          <p:cNvSpPr txBox="1"/>
          <p:nvPr/>
        </p:nvSpPr>
        <p:spPr>
          <a:xfrm>
            <a:off x="421331" y="3845409"/>
            <a:ext cx="6083717" cy="934358"/>
          </a:xfrm>
          <a:prstGeom prst="rect">
            <a:avLst/>
          </a:prstGeom>
          <a:noFill/>
        </p:spPr>
        <p:txBody>
          <a:bodyPr wrap="none" rtlCol="0" anchor="t">
            <a:spAutoFit/>
          </a:bodyPr>
          <a:lstStyle/>
          <a:p>
            <a:pPr defTabSz="621884" eaLnBrk="0" fontAlgn="base" hangingPunct="0">
              <a:spcBef>
                <a:spcPct val="0"/>
              </a:spcBef>
              <a:spcAft>
                <a:spcPct val="0"/>
              </a:spcAft>
            </a:pPr>
            <a:r>
              <a:rPr lang="en-GB" sz="1800" b="1" dirty="0">
                <a:solidFill>
                  <a:sysClr val="windowText" lastClr="000000"/>
                </a:solidFill>
                <a:latin typeface="Arial"/>
                <a:ea typeface="MS PGothic"/>
                <a:cs typeface="Arial"/>
              </a:rPr>
              <a:t>Further information linked to first aid can be found at:</a:t>
            </a: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www.sja.org.uk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www.asthma.org.uk</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
        <p:nvSpPr>
          <p:cNvPr id="6" name="TextBox 5">
            <a:extLst>
              <a:ext uri="{FF2B5EF4-FFF2-40B4-BE49-F238E27FC236}">
                <a16:creationId xmlns:a16="http://schemas.microsoft.com/office/drawing/2014/main" id="{318E4D77-2157-4ADE-9A4E-EEB5E8FBF08B}"/>
              </a:ext>
            </a:extLst>
          </p:cNvPr>
          <p:cNvSpPr txBox="1"/>
          <p:nvPr/>
        </p:nvSpPr>
        <p:spPr>
          <a:xfrm>
            <a:off x="421331" y="2156201"/>
            <a:ext cx="4414879" cy="1222386"/>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Further support can be found at</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a:t>
            </a: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5">
                  <a:extLst>
                    <a:ext uri="{A12FA001-AC4F-418D-AE19-62706E023703}">
                      <ahyp:hlinkClr xmlns:ahyp="http://schemas.microsoft.com/office/drawing/2018/hyperlinkcolor" val="tx"/>
                    </a:ext>
                  </a:extLst>
                </a:hlinkClick>
              </a:rPr>
              <a:t>www.childline.org.uk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www.youngminds.org.uk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www.samaritans.org</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6339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7F3B9D-D5A3-4B6B-B3D6-8015C46F1F75}"/>
              </a:ext>
            </a:extLst>
          </p:cNvPr>
          <p:cNvSpPr>
            <a:spLocks noGrp="1"/>
          </p:cNvSpPr>
          <p:nvPr>
            <p:ph idx="15"/>
          </p:nvPr>
        </p:nvSpPr>
        <p:spPr>
          <a:xfrm>
            <a:off x="1392382" y="335145"/>
            <a:ext cx="6359236" cy="551146"/>
          </a:xfrm>
        </p:spPr>
        <p:txBody>
          <a:bodyPr/>
          <a:lstStyle/>
          <a:p>
            <a:r>
              <a:rPr lang="en-GB"/>
              <a:t>Thank you!</a:t>
            </a:r>
          </a:p>
        </p:txBody>
      </p:sp>
      <p:sp>
        <p:nvSpPr>
          <p:cNvPr id="5" name="Text Placeholder 4">
            <a:extLst>
              <a:ext uri="{FF2B5EF4-FFF2-40B4-BE49-F238E27FC236}">
                <a16:creationId xmlns:a16="http://schemas.microsoft.com/office/drawing/2014/main" id="{BC3886B6-9D4F-42FE-B0B2-DA9EE8F43E44}"/>
              </a:ext>
            </a:extLst>
          </p:cNvPr>
          <p:cNvSpPr>
            <a:spLocks noGrp="1"/>
          </p:cNvSpPr>
          <p:nvPr>
            <p:ph type="body" sz="quarter" idx="10"/>
          </p:nvPr>
        </p:nvSpPr>
        <p:spPr/>
        <p:txBody>
          <a:bodyPr/>
          <a:lstStyle/>
          <a:p>
            <a:endParaRPr lang="en-GB"/>
          </a:p>
        </p:txBody>
      </p:sp>
      <p:pic>
        <p:nvPicPr>
          <p:cNvPr id="7" name="Picture 2">
            <a:extLst>
              <a:ext uri="{FF2B5EF4-FFF2-40B4-BE49-F238E27FC236}">
                <a16:creationId xmlns:a16="http://schemas.microsoft.com/office/drawing/2014/main" id="{D72EA3E0-6CFA-48BD-9253-A38CA65B75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710" y="1116012"/>
            <a:ext cx="7950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CA8391-864D-40D3-94F5-9F99EDE136E5}"/>
              </a:ext>
              <a:ext uri="{C183D7F6-B498-43B3-948B-1728B52AA6E4}">
                <adec:decorative xmlns:adec="http://schemas.microsoft.com/office/drawing/2017/decorative" val="1"/>
              </a:ext>
            </a:extLst>
          </p:cNvPr>
          <p:cNvSpPr/>
          <p:nvPr/>
        </p:nvSpPr>
        <p:spPr>
          <a:xfrm>
            <a:off x="6938211" y="4572000"/>
            <a:ext cx="2109536" cy="96948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6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C300E-1884-4C3E-9B9E-75C549BA6F3C}"/>
              </a:ext>
            </a:extLst>
          </p:cNvPr>
          <p:cNvSpPr>
            <a:spLocks noGrp="1"/>
          </p:cNvSpPr>
          <p:nvPr>
            <p:ph idx="16"/>
          </p:nvPr>
        </p:nvSpPr>
        <p:spPr>
          <a:xfrm>
            <a:off x="493200" y="478795"/>
            <a:ext cx="7682454" cy="551146"/>
          </a:xfrm>
        </p:spPr>
        <p:txBody>
          <a:bodyPr lIns="74441" tIns="37221" rIns="74441" bIns="37221" anchor="t"/>
          <a:lstStyle/>
          <a:p>
            <a:r>
              <a:rPr lang="en-GB"/>
              <a:t>Optional activity   A36 (or A49)</a:t>
            </a:r>
          </a:p>
        </p:txBody>
      </p:sp>
      <p:sp>
        <p:nvSpPr>
          <p:cNvPr id="7" name="Content Placeholder 6">
            <a:extLst>
              <a:ext uri="{FF2B5EF4-FFF2-40B4-BE49-F238E27FC236}">
                <a16:creationId xmlns:a16="http://schemas.microsoft.com/office/drawing/2014/main" id="{C55C82A8-1D4B-4C1F-ACC3-F592CA377BC5}"/>
              </a:ext>
            </a:extLst>
          </p:cNvPr>
          <p:cNvSpPr>
            <a:spLocks noGrp="1"/>
          </p:cNvSpPr>
          <p:nvPr>
            <p:ph idx="17"/>
          </p:nvPr>
        </p:nvSpPr>
        <p:spPr>
          <a:xfrm>
            <a:off x="493200" y="1029941"/>
            <a:ext cx="5307592" cy="551146"/>
          </a:xfrm>
        </p:spPr>
        <p:txBody>
          <a:bodyPr/>
          <a:lstStyle/>
          <a:p>
            <a:r>
              <a:rPr lang="en-GB"/>
              <a:t>The circulatory system</a:t>
            </a:r>
          </a:p>
        </p:txBody>
      </p:sp>
      <p:sp>
        <p:nvSpPr>
          <p:cNvPr id="2" name="Text Placeholder 1">
            <a:extLst>
              <a:ext uri="{FF2B5EF4-FFF2-40B4-BE49-F238E27FC236}">
                <a16:creationId xmlns:a16="http://schemas.microsoft.com/office/drawing/2014/main" id="{8C8B9FFC-4AF0-48C1-ADC1-32313B13364F}"/>
              </a:ext>
            </a:extLst>
          </p:cNvPr>
          <p:cNvSpPr>
            <a:spLocks noGrp="1"/>
          </p:cNvSpPr>
          <p:nvPr>
            <p:ph type="body" sz="quarter" idx="10"/>
          </p:nvPr>
        </p:nvSpPr>
        <p:spPr/>
        <p:txBody>
          <a:bodyPr/>
          <a:lstStyle/>
          <a:p>
            <a:endParaRPr lang="en-GB"/>
          </a:p>
        </p:txBody>
      </p:sp>
      <p:sp>
        <p:nvSpPr>
          <p:cNvPr id="6" name="TextBox 5">
            <a:extLst>
              <a:ext uri="{FF2B5EF4-FFF2-40B4-BE49-F238E27FC236}">
                <a16:creationId xmlns:a16="http://schemas.microsoft.com/office/drawing/2014/main" id="{C53A6D7C-7747-4154-9C5D-4AB058AC875C}"/>
              </a:ext>
            </a:extLst>
          </p:cNvPr>
          <p:cNvSpPr txBox="1"/>
          <p:nvPr/>
        </p:nvSpPr>
        <p:spPr>
          <a:xfrm>
            <a:off x="272716" y="1638624"/>
            <a:ext cx="8807116" cy="1046440"/>
          </a:xfrm>
          <a:prstGeom prst="rect">
            <a:avLst/>
          </a:prstGeom>
          <a:noFill/>
        </p:spPr>
        <p:txBody>
          <a:bodyPr wrap="square" rtlCol="0">
            <a:spAutoFit/>
          </a:bodyPr>
          <a:lstStyle/>
          <a:p>
            <a:pPr algn="ctr"/>
            <a:r>
              <a:rPr lang="en-GB" b="1"/>
              <a:t>Create your own circulatory system - bring to life the key organs of the body by being creative. Use blue and red pens/string etc. to demonstrate the flow of blood in and out of the heart and lungs to the rest of the body. </a:t>
            </a:r>
            <a:r>
              <a:rPr lang="en-US" b="1"/>
              <a:t>U</a:t>
            </a:r>
            <a:r>
              <a:rPr lang="en-GB" b="1"/>
              <a:t>se our </a:t>
            </a:r>
            <a:r>
              <a:rPr lang="en-GB" b="1">
                <a:solidFill>
                  <a:srgbClr val="008453"/>
                </a:solidFill>
              </a:rPr>
              <a:t>downloadable worksheet</a:t>
            </a:r>
            <a:r>
              <a:rPr lang="en-GB" b="1"/>
              <a:t> which can be found on the St John Ambulance website.</a:t>
            </a:r>
          </a:p>
        </p:txBody>
      </p:sp>
      <p:pic>
        <p:nvPicPr>
          <p:cNvPr id="5" name="Picture 4">
            <a:extLst>
              <a:ext uri="{FF2B5EF4-FFF2-40B4-BE49-F238E27FC236}">
                <a16:creationId xmlns:a16="http://schemas.microsoft.com/office/drawing/2014/main" id="{707B38FF-87AD-48AC-91CD-3C7AD5BAB46B}"/>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482" y="2486526"/>
            <a:ext cx="2678739" cy="3088432"/>
          </a:xfrm>
          <a:prstGeom prst="rect">
            <a:avLst/>
          </a:prstGeom>
          <a:noFill/>
          <a:ln>
            <a:noFill/>
          </a:ln>
        </p:spPr>
      </p:pic>
    </p:spTree>
    <p:extLst>
      <p:ext uri="{BB962C8B-B14F-4D97-AF65-F5344CB8AC3E}">
        <p14:creationId xmlns:p14="http://schemas.microsoft.com/office/powerpoint/2010/main" val="142521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4D56E1-008A-4538-8C87-A3BB0FC716D0}"/>
              </a:ext>
              <a:ext uri="{C183D7F6-B498-43B3-948B-1728B52AA6E4}">
                <adec:decorative xmlns:adec="http://schemas.microsoft.com/office/drawing/2017/decorative" val="1"/>
              </a:ext>
            </a:extLst>
          </p:cNvPr>
          <p:cNvPicPr>
            <a:picLocks noChangeAspect="1"/>
          </p:cNvPicPr>
          <p:nvPr/>
        </p:nvPicPr>
        <p:blipFill rotWithShape="1">
          <a:blip r:embed="rId3"/>
          <a:srcRect r="5213"/>
          <a:stretch/>
        </p:blipFill>
        <p:spPr>
          <a:xfrm>
            <a:off x="1187116" y="1029941"/>
            <a:ext cx="4203313" cy="3356446"/>
          </a:xfrm>
          <a:prstGeom prst="rect">
            <a:avLst/>
          </a:prstGeom>
        </p:spPr>
      </p:pic>
      <p:sp>
        <p:nvSpPr>
          <p:cNvPr id="3" name="Content Placeholder 2">
            <a:extLst>
              <a:ext uri="{FF2B5EF4-FFF2-40B4-BE49-F238E27FC236}">
                <a16:creationId xmlns:a16="http://schemas.microsoft.com/office/drawing/2014/main" id="{AD8F08A0-A202-4B85-BA61-089B7D6EC6FE}"/>
              </a:ext>
            </a:extLst>
          </p:cNvPr>
          <p:cNvSpPr>
            <a:spLocks noGrp="1"/>
          </p:cNvSpPr>
          <p:nvPr>
            <p:ph idx="16"/>
          </p:nvPr>
        </p:nvSpPr>
        <p:spPr>
          <a:xfrm>
            <a:off x="491628" y="478795"/>
            <a:ext cx="3715585" cy="551146"/>
          </a:xfrm>
        </p:spPr>
        <p:txBody>
          <a:bodyPr/>
          <a:lstStyle/>
          <a:p>
            <a:r>
              <a:rPr lang="en-GB"/>
              <a:t>The heart   A48</a:t>
            </a:r>
          </a:p>
        </p:txBody>
      </p:sp>
      <p:sp>
        <p:nvSpPr>
          <p:cNvPr id="4" name="Text Placeholder 3">
            <a:extLst>
              <a:ext uri="{FF2B5EF4-FFF2-40B4-BE49-F238E27FC236}">
                <a16:creationId xmlns:a16="http://schemas.microsoft.com/office/drawing/2014/main" id="{07BD64FC-A410-4035-B725-F09E8CD34684}"/>
              </a:ext>
            </a:extLst>
          </p:cNvPr>
          <p:cNvSpPr>
            <a:spLocks noGrp="1"/>
          </p:cNvSpPr>
          <p:nvPr>
            <p:ph type="body" sz="quarter" idx="10"/>
          </p:nvPr>
        </p:nvSpPr>
        <p:spPr/>
        <p:txBody>
          <a:bodyPr/>
          <a:lstStyle/>
          <a:p>
            <a:endParaRPr lang="en-GB"/>
          </a:p>
        </p:txBody>
      </p:sp>
      <p:grpSp>
        <p:nvGrpSpPr>
          <p:cNvPr id="2" name="Group 1">
            <a:extLst>
              <a:ext uri="{FF2B5EF4-FFF2-40B4-BE49-F238E27FC236}">
                <a16:creationId xmlns:a16="http://schemas.microsoft.com/office/drawing/2014/main" id="{988C767B-B568-47B8-8E90-CB290DFC02CB}"/>
              </a:ext>
              <a:ext uri="{C183D7F6-B498-43B3-948B-1728B52AA6E4}">
                <adec:decorative xmlns:adec="http://schemas.microsoft.com/office/drawing/2017/decorative" val="1"/>
              </a:ext>
            </a:extLst>
          </p:cNvPr>
          <p:cNvGrpSpPr/>
          <p:nvPr/>
        </p:nvGrpSpPr>
        <p:grpSpPr>
          <a:xfrm>
            <a:off x="5454323" y="1029941"/>
            <a:ext cx="3469003" cy="3054682"/>
            <a:chOff x="5358063" y="478795"/>
            <a:chExt cx="3469003" cy="3054682"/>
          </a:xfrm>
        </p:grpSpPr>
        <p:sp>
          <p:nvSpPr>
            <p:cNvPr id="5" name="Rectangle 4">
              <a:extLst>
                <a:ext uri="{FF2B5EF4-FFF2-40B4-BE49-F238E27FC236}">
                  <a16:creationId xmlns:a16="http://schemas.microsoft.com/office/drawing/2014/main" id="{2EB55E88-7F47-4DD5-B795-99B7DD0E974E}"/>
                </a:ext>
              </a:extLst>
            </p:cNvPr>
            <p:cNvSpPr/>
            <p:nvPr/>
          </p:nvSpPr>
          <p:spPr>
            <a:xfrm>
              <a:off x="5358063" y="478795"/>
              <a:ext cx="3469003" cy="3054682"/>
            </a:xfrm>
            <a:prstGeom prst="rect">
              <a:avLst/>
            </a:prstGeom>
          </p:spPr>
          <p:txBody>
            <a:bodyPr wrap="square" anchor="t">
              <a:spAutoFit/>
            </a:bodyPr>
            <a:lstStyle/>
            <a:p>
              <a:pPr marL="365745" indent="-365745">
                <a:spcAft>
                  <a:spcPts val="488"/>
                </a:spcAft>
                <a:buClr>
                  <a:schemeClr val="tx2"/>
                </a:buClr>
                <a:buSzPct val="100000"/>
                <a:buFont typeface="Lucida Grande"/>
                <a:buChar char="➤"/>
              </a:pPr>
              <a:r>
                <a:rPr lang="en-GB" sz="2000">
                  <a:solidFill>
                    <a:srgbClr val="190F2F"/>
                  </a:solidFill>
                  <a:cs typeface="Times"/>
                </a:rPr>
                <a:t>The heart has its own blood supply</a:t>
              </a:r>
            </a:p>
            <a:p>
              <a:pPr marL="365745" indent="-365745">
                <a:spcAft>
                  <a:spcPts val="488"/>
                </a:spcAft>
                <a:buClr>
                  <a:schemeClr val="tx2"/>
                </a:buClr>
                <a:buSzPct val="100000"/>
                <a:buFont typeface="Lucida Grande"/>
                <a:buChar char="➤"/>
              </a:pPr>
              <a:r>
                <a:rPr lang="en-GB" sz="2000">
                  <a:solidFill>
                    <a:srgbClr val="190F2F"/>
                  </a:solidFill>
                  <a:cs typeface="Times"/>
                </a:rPr>
                <a:t>It is approximately the size of your fist</a:t>
              </a:r>
            </a:p>
            <a:p>
              <a:pPr marL="365745" indent="-365745">
                <a:spcAft>
                  <a:spcPts val="488"/>
                </a:spcAft>
                <a:buClr>
                  <a:schemeClr val="tx2"/>
                </a:buClr>
                <a:buSzPct val="100000"/>
                <a:buFont typeface="Lucida Grande"/>
                <a:buChar char="➤"/>
              </a:pPr>
              <a:r>
                <a:rPr lang="en-GB" sz="2000">
                  <a:solidFill>
                    <a:srgbClr val="190F2F"/>
                  </a:solidFill>
                  <a:cs typeface="Times"/>
                </a:rPr>
                <a:t>The adult heart beats on average 60-80 times per minute</a:t>
              </a:r>
              <a:endParaRPr lang="en-GB" sz="2000" b="1">
                <a:solidFill>
                  <a:srgbClr val="190F2F"/>
                </a:solidFill>
                <a:cs typeface="Times"/>
              </a:endParaRPr>
            </a:p>
            <a:p>
              <a:pPr marL="365125" indent="-365125">
                <a:spcAft>
                  <a:spcPts val="488"/>
                </a:spcAft>
                <a:buClr>
                  <a:schemeClr val="tx2"/>
                </a:buClr>
                <a:buSzPct val="100000"/>
                <a:buFont typeface="Lucida Grande"/>
                <a:buChar char="➤"/>
              </a:pPr>
              <a:r>
                <a:rPr lang="en-GB" sz="2000">
                  <a:solidFill>
                    <a:srgbClr val="190F2F"/>
                  </a:solidFill>
                  <a:cs typeface="Times"/>
                </a:rPr>
                <a:t>The heart has 4 different chambers</a:t>
              </a:r>
            </a:p>
          </p:txBody>
        </p:sp>
        <p:sp>
          <p:nvSpPr>
            <p:cNvPr id="6" name="Rectangle 5">
              <a:extLst>
                <a:ext uri="{FF2B5EF4-FFF2-40B4-BE49-F238E27FC236}">
                  <a16:creationId xmlns:a16="http://schemas.microsoft.com/office/drawing/2014/main" id="{5C0CC060-A6BB-4F89-B39F-D35DEABFBC6A}"/>
                </a:ext>
              </a:extLst>
            </p:cNvPr>
            <p:cNvSpPr/>
            <p:nvPr/>
          </p:nvSpPr>
          <p:spPr>
            <a:xfrm>
              <a:off x="5382127" y="478796"/>
              <a:ext cx="3352800" cy="305468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856B5E83-4846-4498-B87F-DD8371EA198A}"/>
              </a:ext>
              <a:ext uri="{C183D7F6-B498-43B3-948B-1728B52AA6E4}">
                <adec:decorative xmlns:adec="http://schemas.microsoft.com/office/drawing/2017/decorative" val="1"/>
              </a:ext>
            </a:extLst>
          </p:cNvPr>
          <p:cNvGrpSpPr/>
          <p:nvPr/>
        </p:nvGrpSpPr>
        <p:grpSpPr>
          <a:xfrm>
            <a:off x="0" y="3898232"/>
            <a:ext cx="1575776" cy="1694955"/>
            <a:chOff x="2582780" y="478794"/>
            <a:chExt cx="4235116" cy="5236205"/>
          </a:xfrm>
        </p:grpSpPr>
        <p:pic>
          <p:nvPicPr>
            <p:cNvPr id="1026" name="Picture 2" descr="love valentine's heart girl glasses blonde smiling jeans cute friendly lifestyle casual young happy fun happiness cheerful joy winter happy woman woman happy woman female adult cartoon fictional character vision care art male organ illustration human behavior eyewear muscle smile computer wallpaper clip art anime">
              <a:extLst>
                <a:ext uri="{FF2B5EF4-FFF2-40B4-BE49-F238E27FC236}">
                  <a16:creationId xmlns:a16="http://schemas.microsoft.com/office/drawing/2014/main" id="{F5404A38-D328-4288-B19F-0A35ECE6E49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26" b="98130" l="10000" r="90000">
                          <a14:foregroundMark x1="39500" y1="90025" x2="46083" y2="87905"/>
                          <a14:foregroundMark x1="46083" y1="87905" x2="47083" y2="86783"/>
                          <a14:foregroundMark x1="41167" y1="93766" x2="42000" y2="96509"/>
                          <a14:foregroundMark x1="56583" y1="95137" x2="62333" y2="98005"/>
                          <a14:foregroundMark x1="62333" y1="98005" x2="65667" y2="98130"/>
                        </a14:backgroundRemoval>
                      </a14:imgEffect>
                    </a14:imgLayer>
                  </a14:imgProps>
                </a:ext>
                <a:ext uri="{28A0092B-C50C-407E-A947-70E740481C1C}">
                  <a14:useLocalDpi xmlns:a14="http://schemas.microsoft.com/office/drawing/2010/main" val="0"/>
                </a:ext>
              </a:extLst>
            </a:blip>
            <a:srcRect l="26749" t="8378" r="23729"/>
            <a:stretch/>
          </p:blipFill>
          <p:spPr bwMode="auto">
            <a:xfrm>
              <a:off x="2582780" y="478794"/>
              <a:ext cx="4235116" cy="52362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C86A9B-F1B0-4CE8-9EEF-0A4111CA3C71}"/>
                </a:ext>
              </a:extLst>
            </p:cNvPr>
            <p:cNvSpPr txBox="1"/>
            <p:nvPr/>
          </p:nvSpPr>
          <p:spPr>
            <a:xfrm rot="618496">
              <a:off x="2794700" y="2886440"/>
              <a:ext cx="2627395" cy="1996703"/>
            </a:xfrm>
            <a:prstGeom prst="rect">
              <a:avLst/>
            </a:prstGeom>
            <a:noFill/>
          </p:spPr>
          <p:txBody>
            <a:bodyPr wrap="square" rtlCol="0">
              <a:spAutoFit/>
            </a:bodyPr>
            <a:lstStyle/>
            <a:p>
              <a:pPr algn="ctr"/>
              <a:r>
                <a:rPr lang="en-GB" sz="900" b="1">
                  <a:solidFill>
                    <a:schemeClr val="bg1"/>
                  </a:solidFill>
                </a:rPr>
                <a:t>S&amp;C: </a:t>
              </a:r>
              <a:r>
                <a:rPr lang="en-GB" sz="900">
                  <a:solidFill>
                    <a:schemeClr val="bg1"/>
                  </a:solidFill>
                </a:rPr>
                <a:t>Can you name the 4 chambers of the heart?</a:t>
              </a:r>
            </a:p>
          </p:txBody>
        </p:sp>
      </p:grpSp>
    </p:spTree>
    <p:extLst>
      <p:ext uri="{BB962C8B-B14F-4D97-AF65-F5344CB8AC3E}">
        <p14:creationId xmlns:p14="http://schemas.microsoft.com/office/powerpoint/2010/main" val="70194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836A6-B552-453B-B706-A0B7D05E2D69}"/>
              </a:ext>
              <a:ext uri="{C183D7F6-B498-43B3-948B-1728B52AA6E4}">
                <adec:decorative xmlns:adec="http://schemas.microsoft.com/office/drawing/2017/decorative" val="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491629" y="207963"/>
            <a:ext cx="8267360" cy="5057775"/>
          </a:xfrm>
        </p:spPr>
      </p:pic>
      <p:sp>
        <p:nvSpPr>
          <p:cNvPr id="3" name="Content Placeholder 2">
            <a:extLst>
              <a:ext uri="{FF2B5EF4-FFF2-40B4-BE49-F238E27FC236}">
                <a16:creationId xmlns:a16="http://schemas.microsoft.com/office/drawing/2014/main" id="{1350C409-3CCA-48BD-87D2-FE46540C4DD3}"/>
              </a:ext>
            </a:extLst>
          </p:cNvPr>
          <p:cNvSpPr>
            <a:spLocks noGrp="1"/>
          </p:cNvSpPr>
          <p:nvPr>
            <p:ph idx="16"/>
          </p:nvPr>
        </p:nvSpPr>
        <p:spPr>
          <a:xfrm>
            <a:off x="491629" y="478795"/>
            <a:ext cx="2676687" cy="551146"/>
          </a:xfrm>
        </p:spPr>
        <p:txBody>
          <a:bodyPr/>
          <a:lstStyle/>
          <a:p>
            <a:r>
              <a:rPr lang="en-GB"/>
              <a:t>Chest pain</a:t>
            </a:r>
          </a:p>
        </p:txBody>
      </p:sp>
      <p:sp>
        <p:nvSpPr>
          <p:cNvPr id="4" name="Text Placeholder 3">
            <a:extLst>
              <a:ext uri="{FF2B5EF4-FFF2-40B4-BE49-F238E27FC236}">
                <a16:creationId xmlns:a16="http://schemas.microsoft.com/office/drawing/2014/main" id="{0362529E-DDBE-4997-AFC3-40C93B1F5F6B}"/>
              </a:ext>
            </a:extLst>
          </p:cNvPr>
          <p:cNvSpPr>
            <a:spLocks noGrp="1"/>
          </p:cNvSpPr>
          <p:nvPr>
            <p:ph type="body" sz="quarter" idx="10"/>
          </p:nvPr>
        </p:nvSpPr>
        <p:spPr/>
        <p:txBody>
          <a:bodyPr/>
          <a:lstStyle/>
          <a:p>
            <a:r>
              <a:rPr lang="en-GB"/>
              <a:t>KS4 – Chest pain</a:t>
            </a:r>
          </a:p>
        </p:txBody>
      </p:sp>
      <p:grpSp>
        <p:nvGrpSpPr>
          <p:cNvPr id="7" name="Group 6">
            <a:extLst>
              <a:ext uri="{FF2B5EF4-FFF2-40B4-BE49-F238E27FC236}">
                <a16:creationId xmlns:a16="http://schemas.microsoft.com/office/drawing/2014/main" id="{461E208C-0A75-4782-AB9C-099320769C4E}"/>
              </a:ext>
              <a:ext uri="{C183D7F6-B498-43B3-948B-1728B52AA6E4}">
                <adec:decorative xmlns:adec="http://schemas.microsoft.com/office/drawing/2017/decorative" val="1"/>
              </a:ext>
            </a:extLst>
          </p:cNvPr>
          <p:cNvGrpSpPr/>
          <p:nvPr/>
        </p:nvGrpSpPr>
        <p:grpSpPr>
          <a:xfrm>
            <a:off x="2438399" y="3747319"/>
            <a:ext cx="6705601" cy="1541044"/>
            <a:chOff x="1842654" y="-1271155"/>
            <a:chExt cx="6705601" cy="1541044"/>
          </a:xfrm>
        </p:grpSpPr>
        <p:sp>
          <p:nvSpPr>
            <p:cNvPr id="8" name="Right Triangle 7">
              <a:extLst>
                <a:ext uri="{FF2B5EF4-FFF2-40B4-BE49-F238E27FC236}">
                  <a16:creationId xmlns:a16="http://schemas.microsoft.com/office/drawing/2014/main" id="{D09DAC8D-0AE5-4572-A257-1C765C7D0E57}"/>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9" name="Picture 8" descr="SJA logo on angled slice.psd">
              <a:extLst>
                <a:ext uri="{FF2B5EF4-FFF2-40B4-BE49-F238E27FC236}">
                  <a16:creationId xmlns:a16="http://schemas.microsoft.com/office/drawing/2014/main" id="{5B66C161-FC80-495E-972D-727D2D58C7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pic>
        <p:nvPicPr>
          <p:cNvPr id="10" name="Picture 9" descr="Text, whiteboard&#10;&#10;Description automatically generated">
            <a:extLst>
              <a:ext uri="{FF2B5EF4-FFF2-40B4-BE49-F238E27FC236}">
                <a16:creationId xmlns:a16="http://schemas.microsoft.com/office/drawing/2014/main" id="{911CAE32-ACC9-4C1C-8050-261FFA713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078" y="4647663"/>
            <a:ext cx="1502369" cy="941587"/>
          </a:xfrm>
          <a:prstGeom prst="rect">
            <a:avLst/>
          </a:prstGeom>
        </p:spPr>
      </p:pic>
    </p:spTree>
    <p:extLst>
      <p:ext uri="{BB962C8B-B14F-4D97-AF65-F5344CB8AC3E}">
        <p14:creationId xmlns:p14="http://schemas.microsoft.com/office/powerpoint/2010/main" val="31999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F08A0-A202-4B85-BA61-089B7D6EC6FE}"/>
              </a:ext>
            </a:extLst>
          </p:cNvPr>
          <p:cNvSpPr>
            <a:spLocks noGrp="1"/>
          </p:cNvSpPr>
          <p:nvPr>
            <p:ph idx="16"/>
          </p:nvPr>
        </p:nvSpPr>
        <p:spPr>
          <a:xfrm>
            <a:off x="493200" y="478800"/>
            <a:ext cx="5679152" cy="551146"/>
          </a:xfrm>
        </p:spPr>
        <p:txBody>
          <a:bodyPr/>
          <a:lstStyle/>
          <a:p>
            <a:r>
              <a:rPr lang="en-GB"/>
              <a:t>The heart   A48 answers </a:t>
            </a:r>
          </a:p>
        </p:txBody>
      </p:sp>
      <p:sp>
        <p:nvSpPr>
          <p:cNvPr id="4" name="Text Placeholder 3">
            <a:extLst>
              <a:ext uri="{FF2B5EF4-FFF2-40B4-BE49-F238E27FC236}">
                <a16:creationId xmlns:a16="http://schemas.microsoft.com/office/drawing/2014/main" id="{07BD64FC-A410-4035-B725-F09E8CD34684}"/>
              </a:ext>
            </a:extLst>
          </p:cNvPr>
          <p:cNvSpPr>
            <a:spLocks noGrp="1"/>
          </p:cNvSpPr>
          <p:nvPr>
            <p:ph type="body" sz="quarter" idx="10"/>
          </p:nvPr>
        </p:nvSpPr>
        <p:spPr/>
        <p:txBody>
          <a:bodyPr/>
          <a:lstStyle/>
          <a:p>
            <a:endParaRPr lang="en-GB"/>
          </a:p>
        </p:txBody>
      </p:sp>
      <p:grpSp>
        <p:nvGrpSpPr>
          <p:cNvPr id="2" name="Group 1">
            <a:extLst>
              <a:ext uri="{FF2B5EF4-FFF2-40B4-BE49-F238E27FC236}">
                <a16:creationId xmlns:a16="http://schemas.microsoft.com/office/drawing/2014/main" id="{988C767B-B568-47B8-8E90-CB290DFC02CB}"/>
              </a:ext>
              <a:ext uri="{C183D7F6-B498-43B3-948B-1728B52AA6E4}">
                <adec:decorative xmlns:adec="http://schemas.microsoft.com/office/drawing/2017/decorative" val="1"/>
              </a:ext>
            </a:extLst>
          </p:cNvPr>
          <p:cNvGrpSpPr/>
          <p:nvPr/>
        </p:nvGrpSpPr>
        <p:grpSpPr>
          <a:xfrm>
            <a:off x="5454323" y="1182340"/>
            <a:ext cx="3469003" cy="3054682"/>
            <a:chOff x="5358063" y="478795"/>
            <a:chExt cx="3469003" cy="3054682"/>
          </a:xfrm>
        </p:grpSpPr>
        <p:sp>
          <p:nvSpPr>
            <p:cNvPr id="5" name="Rectangle 4">
              <a:extLst>
                <a:ext uri="{FF2B5EF4-FFF2-40B4-BE49-F238E27FC236}">
                  <a16:creationId xmlns:a16="http://schemas.microsoft.com/office/drawing/2014/main" id="{2EB55E88-7F47-4DD5-B795-99B7DD0E974E}"/>
                </a:ext>
              </a:extLst>
            </p:cNvPr>
            <p:cNvSpPr/>
            <p:nvPr/>
          </p:nvSpPr>
          <p:spPr>
            <a:xfrm>
              <a:off x="5358063" y="478795"/>
              <a:ext cx="3469003" cy="3054682"/>
            </a:xfrm>
            <a:prstGeom prst="rect">
              <a:avLst/>
            </a:prstGeom>
          </p:spPr>
          <p:txBody>
            <a:bodyPr wrap="square" anchor="t">
              <a:spAutoFit/>
            </a:bodyPr>
            <a:lstStyle/>
            <a:p>
              <a:pPr marL="365745" indent="-365745">
                <a:spcAft>
                  <a:spcPts val="488"/>
                </a:spcAft>
                <a:buClr>
                  <a:schemeClr val="tx2"/>
                </a:buClr>
                <a:buSzPct val="100000"/>
                <a:buFont typeface="Lucida Grande"/>
                <a:buChar char="➤"/>
              </a:pPr>
              <a:r>
                <a:rPr lang="en-GB" sz="2000">
                  <a:solidFill>
                    <a:srgbClr val="190F2F"/>
                  </a:solidFill>
                  <a:cs typeface="Times"/>
                </a:rPr>
                <a:t>The heart has its own blood supply</a:t>
              </a:r>
            </a:p>
            <a:p>
              <a:pPr marL="365745" indent="-365745">
                <a:spcAft>
                  <a:spcPts val="488"/>
                </a:spcAft>
                <a:buClr>
                  <a:schemeClr val="tx2"/>
                </a:buClr>
                <a:buSzPct val="100000"/>
                <a:buFont typeface="Lucida Grande"/>
                <a:buChar char="➤"/>
              </a:pPr>
              <a:r>
                <a:rPr lang="en-GB" sz="2000">
                  <a:solidFill>
                    <a:srgbClr val="190F2F"/>
                  </a:solidFill>
                  <a:cs typeface="Times"/>
                </a:rPr>
                <a:t>It is approximately the size of your fist</a:t>
              </a:r>
            </a:p>
            <a:p>
              <a:pPr marL="365745" indent="-365745">
                <a:spcAft>
                  <a:spcPts val="488"/>
                </a:spcAft>
                <a:buClr>
                  <a:schemeClr val="tx2"/>
                </a:buClr>
                <a:buSzPct val="100000"/>
                <a:buFont typeface="Lucida Grande"/>
                <a:buChar char="➤"/>
              </a:pPr>
              <a:r>
                <a:rPr lang="en-GB" sz="2000">
                  <a:solidFill>
                    <a:srgbClr val="190F2F"/>
                  </a:solidFill>
                  <a:cs typeface="Times"/>
                </a:rPr>
                <a:t>The adult heart beats on average 60-80 times per minute</a:t>
              </a:r>
              <a:endParaRPr lang="en-GB" sz="2000" b="1">
                <a:solidFill>
                  <a:srgbClr val="190F2F"/>
                </a:solidFill>
                <a:cs typeface="Times"/>
              </a:endParaRPr>
            </a:p>
            <a:p>
              <a:pPr marL="365125" indent="-365125">
                <a:spcAft>
                  <a:spcPts val="488"/>
                </a:spcAft>
                <a:buClr>
                  <a:schemeClr val="tx2"/>
                </a:buClr>
                <a:buSzPct val="100000"/>
                <a:buFont typeface="Lucida Grande"/>
                <a:buChar char="➤"/>
              </a:pPr>
              <a:r>
                <a:rPr lang="en-GB" sz="2000">
                  <a:solidFill>
                    <a:srgbClr val="190F2F"/>
                  </a:solidFill>
                  <a:cs typeface="Times"/>
                </a:rPr>
                <a:t>The heart has 4 different chambers</a:t>
              </a:r>
            </a:p>
          </p:txBody>
        </p:sp>
        <p:sp>
          <p:nvSpPr>
            <p:cNvPr id="6" name="Rectangle 5">
              <a:extLst>
                <a:ext uri="{FF2B5EF4-FFF2-40B4-BE49-F238E27FC236}">
                  <a16:creationId xmlns:a16="http://schemas.microsoft.com/office/drawing/2014/main" id="{5C0CC060-A6BB-4F89-B39F-D35DEABFBC6A}"/>
                </a:ext>
              </a:extLst>
            </p:cNvPr>
            <p:cNvSpPr/>
            <p:nvPr/>
          </p:nvSpPr>
          <p:spPr>
            <a:xfrm>
              <a:off x="5382127" y="478796"/>
              <a:ext cx="3352800" cy="305468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D7AC9DE-C729-4AE3-AC19-A6F617BD29A1}"/>
              </a:ext>
              <a:ext uri="{C183D7F6-B498-43B3-948B-1728B52AA6E4}">
                <adec:decorative xmlns:adec="http://schemas.microsoft.com/office/drawing/2017/decorative" val="1"/>
              </a:ext>
            </a:extLst>
          </p:cNvPr>
          <p:cNvPicPr>
            <a:picLocks noChangeAspect="1"/>
          </p:cNvPicPr>
          <p:nvPr/>
        </p:nvPicPr>
        <p:blipFill rotWithShape="1">
          <a:blip r:embed="rId3"/>
          <a:srcRect t="1497"/>
          <a:stretch/>
        </p:blipFill>
        <p:spPr>
          <a:xfrm>
            <a:off x="1271332" y="1240024"/>
            <a:ext cx="3951999" cy="3907804"/>
          </a:xfrm>
          <a:prstGeom prst="rect">
            <a:avLst/>
          </a:prstGeom>
        </p:spPr>
      </p:pic>
      <p:grpSp>
        <p:nvGrpSpPr>
          <p:cNvPr id="11" name="Group 10">
            <a:extLst>
              <a:ext uri="{FF2B5EF4-FFF2-40B4-BE49-F238E27FC236}">
                <a16:creationId xmlns:a16="http://schemas.microsoft.com/office/drawing/2014/main" id="{856B5E83-4846-4498-B87F-DD8371EA198A}"/>
              </a:ext>
              <a:ext uri="{C183D7F6-B498-43B3-948B-1728B52AA6E4}">
                <adec:decorative xmlns:adec="http://schemas.microsoft.com/office/drawing/2017/decorative" val="1"/>
              </a:ext>
            </a:extLst>
          </p:cNvPr>
          <p:cNvGrpSpPr/>
          <p:nvPr/>
        </p:nvGrpSpPr>
        <p:grpSpPr>
          <a:xfrm>
            <a:off x="1" y="3898232"/>
            <a:ext cx="1575776" cy="1694955"/>
            <a:chOff x="2582780" y="478794"/>
            <a:chExt cx="4235116" cy="5236205"/>
          </a:xfrm>
        </p:grpSpPr>
        <p:pic>
          <p:nvPicPr>
            <p:cNvPr id="1026" name="Picture 2" descr="love valentine's heart girl glasses blonde smiling jeans cute friendly lifestyle casual young happy fun happiness cheerful joy winter happy woman woman happy woman female adult cartoon fictional character vision care art male organ illustration human behavior eyewear muscle smile computer wallpaper clip art anime">
              <a:extLst>
                <a:ext uri="{FF2B5EF4-FFF2-40B4-BE49-F238E27FC236}">
                  <a16:creationId xmlns:a16="http://schemas.microsoft.com/office/drawing/2014/main" id="{F5404A38-D328-4288-B19F-0A35ECE6E49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26" b="98130" l="10000" r="90000">
                          <a14:foregroundMark x1="39500" y1="90025" x2="46083" y2="87905"/>
                          <a14:foregroundMark x1="46083" y1="87905" x2="47083" y2="86783"/>
                          <a14:foregroundMark x1="41167" y1="93766" x2="42000" y2="96509"/>
                          <a14:foregroundMark x1="56583" y1="95137" x2="62333" y2="98005"/>
                          <a14:foregroundMark x1="62333" y1="98005" x2="65667" y2="98130"/>
                        </a14:backgroundRemoval>
                      </a14:imgEffect>
                    </a14:imgLayer>
                  </a14:imgProps>
                </a:ext>
                <a:ext uri="{28A0092B-C50C-407E-A947-70E740481C1C}">
                  <a14:useLocalDpi xmlns:a14="http://schemas.microsoft.com/office/drawing/2010/main" val="0"/>
                </a:ext>
              </a:extLst>
            </a:blip>
            <a:srcRect l="26749" t="8378" r="23729"/>
            <a:stretch/>
          </p:blipFill>
          <p:spPr bwMode="auto">
            <a:xfrm>
              <a:off x="2582780" y="478794"/>
              <a:ext cx="4235116" cy="52362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C86A9B-F1B0-4CE8-9EEF-0A4111CA3C71}"/>
                </a:ext>
              </a:extLst>
            </p:cNvPr>
            <p:cNvSpPr txBox="1"/>
            <p:nvPr/>
          </p:nvSpPr>
          <p:spPr>
            <a:xfrm rot="618496">
              <a:off x="2794700" y="3100373"/>
              <a:ext cx="2627395" cy="1568836"/>
            </a:xfrm>
            <a:prstGeom prst="rect">
              <a:avLst/>
            </a:prstGeom>
            <a:noFill/>
          </p:spPr>
          <p:txBody>
            <a:bodyPr wrap="square" rtlCol="0">
              <a:spAutoFit/>
            </a:bodyPr>
            <a:lstStyle/>
            <a:p>
              <a:pPr algn="ctr"/>
              <a:r>
                <a:rPr lang="en-GB" sz="900" b="1">
                  <a:solidFill>
                    <a:schemeClr val="bg1"/>
                  </a:solidFill>
                </a:rPr>
                <a:t>S&amp;C: N</a:t>
              </a:r>
              <a:r>
                <a:rPr lang="en-GB" sz="900">
                  <a:solidFill>
                    <a:schemeClr val="bg1"/>
                  </a:solidFill>
                </a:rPr>
                <a:t>ame the 4 chambers of the heart</a:t>
              </a:r>
            </a:p>
          </p:txBody>
        </p:sp>
      </p:grpSp>
    </p:spTree>
    <p:extLst>
      <p:ext uri="{BB962C8B-B14F-4D97-AF65-F5344CB8AC3E}">
        <p14:creationId xmlns:p14="http://schemas.microsoft.com/office/powerpoint/2010/main" val="396866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701C0B7-33D1-45BC-A85A-2B02AE8D3F00}"/>
              </a:ext>
            </a:extLst>
          </p:cNvPr>
          <p:cNvPicPr>
            <a:picLocks noChangeAspect="1"/>
          </p:cNvPicPr>
          <p:nvPr/>
        </p:nvPicPr>
        <p:blipFill>
          <a:blip r:embed="rId3"/>
          <a:stretch>
            <a:fillRect/>
          </a:stretch>
        </p:blipFill>
        <p:spPr>
          <a:xfrm>
            <a:off x="3108399" y="3756632"/>
            <a:ext cx="1126865" cy="1436118"/>
          </a:xfrm>
          <a:prstGeom prst="rect">
            <a:avLst/>
          </a:prstGeom>
        </p:spPr>
      </p:pic>
      <p:pic>
        <p:nvPicPr>
          <p:cNvPr id="22" name="Picture 21">
            <a:extLst>
              <a:ext uri="{FF2B5EF4-FFF2-40B4-BE49-F238E27FC236}">
                <a16:creationId xmlns:a16="http://schemas.microsoft.com/office/drawing/2014/main" id="{7A293543-8F1F-4ABF-A2AD-A507725F544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3175" t="23380" r="12796" b="9791"/>
          <a:stretch/>
        </p:blipFill>
        <p:spPr>
          <a:xfrm>
            <a:off x="6992003" y="2207971"/>
            <a:ext cx="1592878" cy="1437138"/>
          </a:xfrm>
          <a:prstGeom prst="rect">
            <a:avLst/>
          </a:prstGeom>
        </p:spPr>
      </p:pic>
      <p:pic>
        <p:nvPicPr>
          <p:cNvPr id="23" name="Picture 22">
            <a:extLst>
              <a:ext uri="{FF2B5EF4-FFF2-40B4-BE49-F238E27FC236}">
                <a16:creationId xmlns:a16="http://schemas.microsoft.com/office/drawing/2014/main" id="{5AD2815C-66B4-481E-97CE-AFED5D41748C}"/>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9457" t="20261" r="15546" b="12167"/>
          <a:stretch/>
        </p:blipFill>
        <p:spPr>
          <a:xfrm>
            <a:off x="4616055" y="2207971"/>
            <a:ext cx="1592878" cy="1435167"/>
          </a:xfrm>
          <a:prstGeom prst="rect">
            <a:avLst/>
          </a:prstGeom>
        </p:spPr>
      </p:pic>
      <p:pic>
        <p:nvPicPr>
          <p:cNvPr id="25" name="Picture 2">
            <a:extLst>
              <a:ext uri="{FF2B5EF4-FFF2-40B4-BE49-F238E27FC236}">
                <a16:creationId xmlns:a16="http://schemas.microsoft.com/office/drawing/2014/main" id="{A8C53C57-D259-4962-A57C-3CE0619E56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960" y="1745750"/>
            <a:ext cx="1838940" cy="18389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266742-BBF7-46AA-9065-D7E71CAAB5FC}"/>
              </a:ext>
            </a:extLst>
          </p:cNvPr>
          <p:cNvSpPr>
            <a:spLocks noGrp="1"/>
          </p:cNvSpPr>
          <p:nvPr>
            <p:ph idx="16"/>
          </p:nvPr>
        </p:nvSpPr>
        <p:spPr>
          <a:xfrm>
            <a:off x="493200" y="478795"/>
            <a:ext cx="5390337" cy="551146"/>
          </a:xfrm>
        </p:spPr>
        <p:txBody>
          <a:bodyPr lIns="74441" tIns="37221" rIns="74441" bIns="37221" anchor="t"/>
          <a:lstStyle/>
          <a:p>
            <a:r>
              <a:rPr lang="en-GB"/>
              <a:t>Your turn: Heart attack</a:t>
            </a:r>
          </a:p>
        </p:txBody>
      </p:sp>
      <p:sp>
        <p:nvSpPr>
          <p:cNvPr id="12" name="Content Placeholder 11">
            <a:extLst>
              <a:ext uri="{FF2B5EF4-FFF2-40B4-BE49-F238E27FC236}">
                <a16:creationId xmlns:a16="http://schemas.microsoft.com/office/drawing/2014/main" id="{3864EA96-C831-4D3A-A598-884980B2D71A}"/>
              </a:ext>
            </a:extLst>
          </p:cNvPr>
          <p:cNvSpPr>
            <a:spLocks noGrp="1"/>
          </p:cNvSpPr>
          <p:nvPr>
            <p:ph idx="17"/>
          </p:nvPr>
        </p:nvSpPr>
        <p:spPr>
          <a:xfrm>
            <a:off x="493200" y="1029941"/>
            <a:ext cx="4502709" cy="551146"/>
          </a:xfrm>
        </p:spPr>
        <p:txBody>
          <a:bodyPr/>
          <a:lstStyle/>
          <a:p>
            <a:r>
              <a:rPr lang="en-GB"/>
              <a:t>Complete the steps</a:t>
            </a:r>
          </a:p>
        </p:txBody>
      </p:sp>
      <p:sp>
        <p:nvSpPr>
          <p:cNvPr id="2" name="Text Placeholder 1">
            <a:extLst>
              <a:ext uri="{FF2B5EF4-FFF2-40B4-BE49-F238E27FC236}">
                <a16:creationId xmlns:a16="http://schemas.microsoft.com/office/drawing/2014/main" id="{5DDACA97-4DDC-4010-8D6C-C470A3099670}"/>
              </a:ext>
            </a:extLst>
          </p:cNvPr>
          <p:cNvSpPr>
            <a:spLocks noGrp="1"/>
          </p:cNvSpPr>
          <p:nvPr>
            <p:ph type="body" sz="quarter" idx="10"/>
          </p:nvPr>
        </p:nvSpPr>
        <p:spPr>
          <a:noFill/>
          <a:ln>
            <a:solidFill>
              <a:schemeClr val="bg1"/>
            </a:solidFill>
          </a:ln>
        </p:spPr>
        <p:txBody>
          <a:bodyPr/>
          <a:lstStyle/>
          <a:p>
            <a:endParaRPr lang="en-GB"/>
          </a:p>
        </p:txBody>
      </p:sp>
      <p:sp>
        <p:nvSpPr>
          <p:cNvPr id="5" name="TextBox 4">
            <a:extLst>
              <a:ext uri="{FF2B5EF4-FFF2-40B4-BE49-F238E27FC236}">
                <a16:creationId xmlns:a16="http://schemas.microsoft.com/office/drawing/2014/main" id="{0041EDFB-6A84-4061-98D2-DDD418B1814B}"/>
              </a:ext>
            </a:extLst>
          </p:cNvPr>
          <p:cNvSpPr txBox="1"/>
          <p:nvPr/>
        </p:nvSpPr>
        <p:spPr>
          <a:xfrm>
            <a:off x="358444" y="1792473"/>
            <a:ext cx="1469763" cy="830997"/>
          </a:xfrm>
          <a:prstGeom prst="rect">
            <a:avLst/>
          </a:prstGeom>
          <a:noFill/>
        </p:spPr>
        <p:txBody>
          <a:bodyPr wrap="square" rtlCol="0">
            <a:spAutoFit/>
          </a:bodyPr>
          <a:lstStyle/>
          <a:p>
            <a:pPr marL="342900" indent="-342900">
              <a:buClr>
                <a:srgbClr val="008453"/>
              </a:buClr>
              <a:buFont typeface="+mj-lt"/>
              <a:buAutoNum type="arabicPeriod"/>
            </a:pPr>
            <a:r>
              <a:rPr lang="en-GB" sz="1200" b="1"/>
              <a:t>Call 999/112 for emergency help.</a:t>
            </a:r>
          </a:p>
        </p:txBody>
      </p:sp>
      <p:sp>
        <p:nvSpPr>
          <p:cNvPr id="21" name="Rectangle 20">
            <a:extLst>
              <a:ext uri="{FF2B5EF4-FFF2-40B4-BE49-F238E27FC236}">
                <a16:creationId xmlns:a16="http://schemas.microsoft.com/office/drawing/2014/main" id="{8CF7CA16-F35C-4DCC-BBE5-3C001580381B}"/>
              </a:ext>
            </a:extLst>
          </p:cNvPr>
          <p:cNvSpPr>
            <a:spLocks noChangeAspect="1"/>
          </p:cNvSpPr>
          <p:nvPr/>
        </p:nvSpPr>
        <p:spPr>
          <a:xfrm>
            <a:off x="2932688" y="1792473"/>
            <a:ext cx="2024323" cy="2015936"/>
          </a:xfrm>
          <a:prstGeom prst="rect">
            <a:avLst/>
          </a:prstGeom>
        </p:spPr>
        <p:txBody>
          <a:bodyPr wrap="square">
            <a:spAutoFit/>
          </a:bodyPr>
          <a:lstStyle/>
          <a:p>
            <a:pPr marL="263525" indent="-263525">
              <a:spcAft>
                <a:spcPts val="600"/>
              </a:spcAft>
              <a:buClr>
                <a:srgbClr val="007A53"/>
              </a:buClr>
              <a:buAutoNum type="arabicPeriod" startAt="2"/>
            </a:pPr>
            <a:r>
              <a:rPr lang="en-GB" sz="1200" b="1"/>
              <a:t>Make them as comfortable as possible.</a:t>
            </a:r>
          </a:p>
          <a:p>
            <a:pPr marL="263525" indent="-263525">
              <a:buSzPct val="100000"/>
              <a:buBlip>
                <a:blip r:embed="rId7"/>
              </a:buBlip>
            </a:pPr>
            <a:r>
              <a:rPr lang="en-GB" sz="1200"/>
              <a:t>Put them in a ____________ position on the floor</a:t>
            </a:r>
          </a:p>
          <a:p>
            <a:pPr marL="263525" indent="-263525">
              <a:buSzPct val="100000"/>
              <a:buBlip>
                <a:blip r:embed="rId7"/>
              </a:buBlip>
            </a:pPr>
            <a:r>
              <a:rPr lang="en-GB" sz="1200"/>
              <a:t>Place a cushion behind their back and under their knees</a:t>
            </a:r>
          </a:p>
          <a:p>
            <a:pPr>
              <a:spcAft>
                <a:spcPts val="600"/>
              </a:spcAft>
            </a:pPr>
            <a:endParaRPr lang="en-GB" sz="1200" b="1"/>
          </a:p>
        </p:txBody>
      </p:sp>
      <p:sp>
        <p:nvSpPr>
          <p:cNvPr id="18" name="Rectangle 17">
            <a:extLst>
              <a:ext uri="{FF2B5EF4-FFF2-40B4-BE49-F238E27FC236}">
                <a16:creationId xmlns:a16="http://schemas.microsoft.com/office/drawing/2014/main" id="{0F8136C2-9CA6-4B6B-BA3D-FB53B2CCEBC3}"/>
              </a:ext>
            </a:extLst>
          </p:cNvPr>
          <p:cNvSpPr>
            <a:spLocks noChangeAspect="1"/>
          </p:cNvSpPr>
          <p:nvPr/>
        </p:nvSpPr>
        <p:spPr>
          <a:xfrm>
            <a:off x="6368380" y="1793954"/>
            <a:ext cx="1420062" cy="1015663"/>
          </a:xfrm>
          <a:prstGeom prst="rect">
            <a:avLst/>
          </a:prstGeom>
        </p:spPr>
        <p:txBody>
          <a:bodyPr wrap="square">
            <a:spAutoFit/>
          </a:bodyPr>
          <a:lstStyle/>
          <a:p>
            <a:pPr marL="263525" indent="-263525">
              <a:spcAft>
                <a:spcPts val="600"/>
              </a:spcAft>
            </a:pPr>
            <a:r>
              <a:rPr lang="en-GB" sz="1200" b="1" dirty="0">
                <a:solidFill>
                  <a:srgbClr val="007A53"/>
                </a:solidFill>
              </a:rPr>
              <a:t>3.</a:t>
            </a:r>
            <a:r>
              <a:rPr lang="en-GB" sz="1200" b="1" dirty="0"/>
              <a:t>	Assist them to take one 300mg _________ tablet.</a:t>
            </a:r>
          </a:p>
        </p:txBody>
      </p:sp>
      <p:sp>
        <p:nvSpPr>
          <p:cNvPr id="24" name="Rectangle 23">
            <a:extLst>
              <a:ext uri="{FF2B5EF4-FFF2-40B4-BE49-F238E27FC236}">
                <a16:creationId xmlns:a16="http://schemas.microsoft.com/office/drawing/2014/main" id="{21ACB302-4022-40A4-A290-370B04BE5223}"/>
              </a:ext>
            </a:extLst>
          </p:cNvPr>
          <p:cNvSpPr>
            <a:spLocks noChangeAspect="1"/>
          </p:cNvSpPr>
          <p:nvPr/>
        </p:nvSpPr>
        <p:spPr>
          <a:xfrm>
            <a:off x="1596102" y="3821052"/>
            <a:ext cx="2119315" cy="830997"/>
          </a:xfrm>
          <a:prstGeom prst="rect">
            <a:avLst/>
          </a:prstGeom>
        </p:spPr>
        <p:txBody>
          <a:bodyPr wrap="square">
            <a:spAutoFit/>
          </a:bodyPr>
          <a:lstStyle/>
          <a:p>
            <a:pPr marL="263525" indent="-263525">
              <a:spcAft>
                <a:spcPts val="600"/>
              </a:spcAft>
            </a:pPr>
            <a:r>
              <a:rPr lang="en-GB" sz="1200" b="1" dirty="0">
                <a:solidFill>
                  <a:srgbClr val="007A53"/>
                </a:solidFill>
              </a:rPr>
              <a:t>4.</a:t>
            </a:r>
            <a:r>
              <a:rPr lang="en-GB" sz="1200" b="1" dirty="0"/>
              <a:t>	If they have angina _____________(tablet or spray), let them administer it. </a:t>
            </a:r>
          </a:p>
        </p:txBody>
      </p:sp>
      <p:sp>
        <p:nvSpPr>
          <p:cNvPr id="14" name="Rectangle 13">
            <a:extLst>
              <a:ext uri="{FF2B5EF4-FFF2-40B4-BE49-F238E27FC236}">
                <a16:creationId xmlns:a16="http://schemas.microsoft.com/office/drawing/2014/main" id="{804E5791-88EB-4B62-94C1-D05CA017DA4C}"/>
              </a:ext>
            </a:extLst>
          </p:cNvPr>
          <p:cNvSpPr>
            <a:spLocks noChangeAspect="1"/>
          </p:cNvSpPr>
          <p:nvPr/>
        </p:nvSpPr>
        <p:spPr>
          <a:xfrm>
            <a:off x="5149002" y="3717478"/>
            <a:ext cx="2398896" cy="1153649"/>
          </a:xfrm>
          <a:prstGeom prst="rect">
            <a:avLst/>
          </a:prstGeom>
        </p:spPr>
        <p:txBody>
          <a:bodyPr wrap="square">
            <a:spAutoFit/>
          </a:bodyPr>
          <a:lstStyle/>
          <a:p>
            <a:pPr marL="257175" indent="-257175">
              <a:spcAft>
                <a:spcPts val="540"/>
              </a:spcAft>
              <a:buClr>
                <a:srgbClr val="007A53"/>
              </a:buClr>
              <a:buAutoNum type="arabicPeriod" startAt="5"/>
            </a:pPr>
            <a:r>
              <a:rPr lang="en-GB" sz="1080" b="1"/>
              <a:t>Monitor them and keep them reassured while you wait for help to arrive</a:t>
            </a:r>
          </a:p>
          <a:p>
            <a:pPr marL="237173" indent="-237173">
              <a:spcAft>
                <a:spcPts val="540"/>
              </a:spcAft>
              <a:buSzPct val="100000"/>
              <a:buBlip>
                <a:blip r:embed="rId7"/>
              </a:buBlip>
            </a:pPr>
            <a:r>
              <a:rPr lang="en-GB" sz="1080"/>
              <a:t>Remember, your casualty could become unresponsive. Be prepared to perform CPR</a:t>
            </a:r>
          </a:p>
        </p:txBody>
      </p:sp>
    </p:spTree>
    <p:extLst>
      <p:ext uri="{BB962C8B-B14F-4D97-AF65-F5344CB8AC3E}">
        <p14:creationId xmlns:p14="http://schemas.microsoft.com/office/powerpoint/2010/main" val="359242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2588455" cy="551146"/>
          </a:xfrm>
        </p:spPr>
        <p:txBody>
          <a:bodyPr/>
          <a:lstStyle/>
          <a:p>
            <a:r>
              <a:rPr lang="en-US"/>
              <a:t>Chest pain</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5" name="Rectangle 4">
            <a:extLst>
              <a:ext uri="{FF2B5EF4-FFF2-40B4-BE49-F238E27FC236}">
                <a16:creationId xmlns:a16="http://schemas.microsoft.com/office/drawing/2014/main" id="{104EEABA-3F2F-48AD-80BC-D63D6737D21F}"/>
              </a:ext>
              <a:ext uri="{C183D7F6-B498-43B3-948B-1728B52AA6E4}">
                <adec:decorative xmlns:adec="http://schemas.microsoft.com/office/drawing/2017/decorative" val="1"/>
              </a:ext>
            </a:extLst>
          </p:cNvPr>
          <p:cNvSpPr/>
          <p:nvPr/>
        </p:nvSpPr>
        <p:spPr>
          <a:xfrm>
            <a:off x="1252843" y="1419726"/>
            <a:ext cx="6761747" cy="306404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83D521A-DCA0-43CC-A2A5-B5A42E6DC2E4}"/>
              </a:ext>
            </a:extLst>
          </p:cNvPr>
          <p:cNvSpPr txBox="1"/>
          <p:nvPr/>
        </p:nvSpPr>
        <p:spPr>
          <a:xfrm>
            <a:off x="1252843" y="1499935"/>
            <a:ext cx="6761747" cy="2923877"/>
          </a:xfrm>
          <a:prstGeom prst="rect">
            <a:avLst/>
          </a:prstGeom>
          <a:noFill/>
        </p:spPr>
        <p:txBody>
          <a:bodyPr wrap="square" rtlCol="0">
            <a:spAutoFit/>
          </a:bodyPr>
          <a:lstStyle/>
          <a:p>
            <a:pPr algn="ctr"/>
            <a:r>
              <a:rPr lang="en-GB" sz="4600"/>
              <a:t>A short course to learn how to deal with a casualty who is having chest pain.</a:t>
            </a:r>
          </a:p>
        </p:txBody>
      </p:sp>
    </p:spTree>
    <p:extLst>
      <p:ext uri="{BB962C8B-B14F-4D97-AF65-F5344CB8AC3E}">
        <p14:creationId xmlns:p14="http://schemas.microsoft.com/office/powerpoint/2010/main" val="20966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4545592" cy="551146"/>
          </a:xfrm>
        </p:spPr>
        <p:txBody>
          <a:bodyPr/>
          <a:lstStyle/>
          <a:p>
            <a:r>
              <a:rPr lang="en-US"/>
              <a:t>Learning outcomes</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8" name="TextBox 7">
            <a:extLst>
              <a:ext uri="{FF2B5EF4-FFF2-40B4-BE49-F238E27FC236}">
                <a16:creationId xmlns:a16="http://schemas.microsoft.com/office/drawing/2014/main" id="{B151BFFA-C000-42D8-B32D-9865F53FC1D9}"/>
              </a:ext>
            </a:extLst>
          </p:cNvPr>
          <p:cNvSpPr txBox="1">
            <a:spLocks noChangeAspect="1"/>
          </p:cNvSpPr>
          <p:nvPr/>
        </p:nvSpPr>
        <p:spPr>
          <a:xfrm>
            <a:off x="491629" y="1541983"/>
            <a:ext cx="8335437" cy="2178309"/>
          </a:xfrm>
          <a:prstGeom prst="rect">
            <a:avLst/>
          </a:prstGeom>
          <a:noFill/>
        </p:spPr>
        <p:txBody>
          <a:bodyPr wrap="square" lIns="74441" tIns="37221" rIns="74441" bIns="37221" rtlCol="0" anchor="t">
            <a:spAutoFit/>
          </a:bodyPr>
          <a:lstStyle/>
          <a:p>
            <a:pPr marL="365125" indent="-365125">
              <a:spcAft>
                <a:spcPts val="488"/>
              </a:spcAft>
              <a:buClr>
                <a:schemeClr val="tx2"/>
              </a:buClr>
              <a:buSzPct val="100000"/>
              <a:buFont typeface="Lucida Grande"/>
              <a:buChar char="➤"/>
            </a:pPr>
            <a:r>
              <a:rPr lang="en-US" sz="2000" b="1"/>
              <a:t>I am able to </a:t>
            </a:r>
            <a:r>
              <a:rPr lang="en-GB" sz="2000" b="1"/>
              <a:t>recognise</a:t>
            </a:r>
            <a:r>
              <a:rPr lang="en-US" sz="2000" b="1"/>
              <a:t> when somebody is having chest pain</a:t>
            </a:r>
            <a:endParaRPr lang="en-US"/>
          </a:p>
          <a:p>
            <a:pPr marL="365125" indent="-365125">
              <a:spcAft>
                <a:spcPts val="488"/>
              </a:spcAft>
              <a:buClr>
                <a:schemeClr val="tx2"/>
              </a:buClr>
              <a:buSzPct val="100000"/>
              <a:buFont typeface="Lucida Grande"/>
              <a:buChar char="➤"/>
            </a:pPr>
            <a:endParaRPr lang="en-US" sz="2000" b="1">
              <a:cs typeface="Arial"/>
            </a:endParaRPr>
          </a:p>
          <a:p>
            <a:pPr marL="365125" indent="-365125">
              <a:spcAft>
                <a:spcPts val="488"/>
              </a:spcAft>
              <a:buClr>
                <a:schemeClr val="tx2"/>
              </a:buClr>
              <a:buSzPct val="100000"/>
              <a:buFont typeface="Lucida Grande"/>
              <a:buChar char="➤"/>
            </a:pPr>
            <a:r>
              <a:rPr lang="en-US" sz="2000" b="1"/>
              <a:t>I can demonstrate first aid techniques that may help a casualty with chest pain</a:t>
            </a:r>
            <a:endParaRPr lang="en-US" sz="2000" b="1">
              <a:cs typeface="Arial"/>
            </a:endParaRPr>
          </a:p>
          <a:p>
            <a:pPr marL="365125" indent="-365125">
              <a:spcAft>
                <a:spcPts val="488"/>
              </a:spcAft>
              <a:buClr>
                <a:schemeClr val="tx2"/>
              </a:buClr>
              <a:buSzPct val="100000"/>
              <a:buFont typeface="Lucida Grande"/>
              <a:buChar char="➤"/>
            </a:pPr>
            <a:endParaRPr lang="en-US" sz="2000" b="1">
              <a:cs typeface="Arial"/>
            </a:endParaRPr>
          </a:p>
          <a:p>
            <a:pPr marL="365125" indent="-365125">
              <a:spcAft>
                <a:spcPts val="488"/>
              </a:spcAft>
              <a:buClr>
                <a:schemeClr val="tx2"/>
              </a:buClr>
              <a:buSzPct val="100000"/>
              <a:buFont typeface="Lucida Grande"/>
              <a:buChar char="➤"/>
            </a:pPr>
            <a:r>
              <a:rPr lang="en-US" sz="2000" b="1"/>
              <a:t>I am able to get help for a casualty with chest pain</a:t>
            </a:r>
            <a:endParaRPr lang="en-US" sz="2000" b="1">
              <a:cs typeface="Arial"/>
            </a:endParaRPr>
          </a:p>
        </p:txBody>
      </p:sp>
    </p:spTree>
    <p:extLst>
      <p:ext uri="{BB962C8B-B14F-4D97-AF65-F5344CB8AC3E}">
        <p14:creationId xmlns:p14="http://schemas.microsoft.com/office/powerpoint/2010/main" val="2813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3278266" cy="551146"/>
          </a:xfrm>
        </p:spPr>
        <p:txBody>
          <a:bodyPr/>
          <a:lstStyle/>
          <a:p>
            <a:r>
              <a:rPr lang="en-US"/>
              <a:t>Casualty care</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8" name="TextBox 7">
            <a:extLst>
              <a:ext uri="{FF2B5EF4-FFF2-40B4-BE49-F238E27FC236}">
                <a16:creationId xmlns:a16="http://schemas.microsoft.com/office/drawing/2014/main" id="{B151BFFA-C000-42D8-B32D-9865F53FC1D9}"/>
              </a:ext>
            </a:extLst>
          </p:cNvPr>
          <p:cNvSpPr txBox="1">
            <a:spLocks noChangeAspect="1"/>
          </p:cNvSpPr>
          <p:nvPr/>
        </p:nvSpPr>
        <p:spPr>
          <a:xfrm>
            <a:off x="491629" y="1488480"/>
            <a:ext cx="7709355" cy="2178309"/>
          </a:xfrm>
          <a:prstGeom prst="rect">
            <a:avLst/>
          </a:prstGeom>
          <a:noFill/>
        </p:spPr>
        <p:txBody>
          <a:bodyPr wrap="square" lIns="74441" tIns="37221" rIns="74441" bIns="37221" rtlCol="0" anchor="t">
            <a:spAutoFit/>
          </a:bodyPr>
          <a:lstStyle/>
          <a:p>
            <a:pPr marL="365125" indent="-365125">
              <a:spcAft>
                <a:spcPts val="488"/>
              </a:spcAft>
              <a:buClr>
                <a:schemeClr val="tx2"/>
              </a:buClr>
              <a:buSzPct val="100000"/>
              <a:buFont typeface="Lucida Grande"/>
              <a:buChar char="➤"/>
            </a:pPr>
            <a:r>
              <a:rPr lang="en-US" sz="2000" b="1"/>
              <a:t>Always communicate with the casualty, if possible</a:t>
            </a:r>
            <a:endParaRPr lang="en-US"/>
          </a:p>
          <a:p>
            <a:pPr marL="365745" indent="-365745">
              <a:spcAft>
                <a:spcPts val="488"/>
              </a:spcAft>
              <a:buClr>
                <a:schemeClr val="tx2"/>
              </a:buClr>
              <a:buSzPct val="100000"/>
              <a:buFont typeface="Lucida Grande"/>
              <a:buChar char="➤"/>
            </a:pPr>
            <a:endParaRPr lang="en-US" sz="2000" b="1"/>
          </a:p>
          <a:p>
            <a:pPr marL="365125" indent="-365125">
              <a:spcAft>
                <a:spcPts val="488"/>
              </a:spcAft>
              <a:buClr>
                <a:schemeClr val="tx2"/>
              </a:buClr>
              <a:buSzPct val="100000"/>
              <a:buFont typeface="Lucida Grande"/>
              <a:buChar char="➤"/>
            </a:pPr>
            <a:r>
              <a:rPr lang="en-US" sz="2000" b="1"/>
              <a:t>Listen carefully to what your casualty tells you</a:t>
            </a:r>
            <a:endParaRPr lang="en-US" sz="2000" b="1">
              <a:cs typeface="Arial"/>
            </a:endParaRPr>
          </a:p>
          <a:p>
            <a:pPr marL="365745" indent="-365745">
              <a:spcAft>
                <a:spcPts val="488"/>
              </a:spcAft>
              <a:buClr>
                <a:schemeClr val="tx2"/>
              </a:buClr>
              <a:buSzPct val="100000"/>
              <a:buFont typeface="Lucida Grande"/>
              <a:buChar char="➤"/>
            </a:pPr>
            <a:endParaRPr lang="en-US" sz="2000" b="1"/>
          </a:p>
          <a:p>
            <a:pPr marL="365125" indent="-365125">
              <a:spcAft>
                <a:spcPts val="488"/>
              </a:spcAft>
              <a:buClr>
                <a:schemeClr val="tx2"/>
              </a:buClr>
              <a:buSzPct val="100000"/>
              <a:buFont typeface="Lucida Grande"/>
              <a:buChar char="➤"/>
            </a:pPr>
            <a:r>
              <a:rPr lang="en-US" sz="2000" b="1"/>
              <a:t>Try to make sure you have the correct information before dialing 999 or 112</a:t>
            </a:r>
            <a:endParaRPr lang="en-US" sz="2000" b="1">
              <a:cs typeface="Arial"/>
            </a:endParaRPr>
          </a:p>
        </p:txBody>
      </p:sp>
    </p:spTree>
    <p:extLst>
      <p:ext uri="{BB962C8B-B14F-4D97-AF65-F5344CB8AC3E}">
        <p14:creationId xmlns:p14="http://schemas.microsoft.com/office/powerpoint/2010/main" val="221566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4D56E1-008A-4538-8C87-A3BB0FC716D0}"/>
              </a:ext>
              <a:ext uri="{C183D7F6-B498-43B3-948B-1728B52AA6E4}">
                <adec:decorative xmlns:adec="http://schemas.microsoft.com/office/drawing/2017/decorative" val="1"/>
              </a:ext>
            </a:extLst>
          </p:cNvPr>
          <p:cNvPicPr>
            <a:picLocks noChangeAspect="1"/>
          </p:cNvPicPr>
          <p:nvPr/>
        </p:nvPicPr>
        <p:blipFill rotWithShape="1">
          <a:blip r:embed="rId3"/>
          <a:srcRect r="5213"/>
          <a:stretch/>
        </p:blipFill>
        <p:spPr>
          <a:xfrm>
            <a:off x="1187116" y="1029941"/>
            <a:ext cx="4203313" cy="3356446"/>
          </a:xfrm>
          <a:prstGeom prst="rect">
            <a:avLst/>
          </a:prstGeom>
        </p:spPr>
      </p:pic>
      <p:sp>
        <p:nvSpPr>
          <p:cNvPr id="3" name="Content Placeholder 2">
            <a:extLst>
              <a:ext uri="{FF2B5EF4-FFF2-40B4-BE49-F238E27FC236}">
                <a16:creationId xmlns:a16="http://schemas.microsoft.com/office/drawing/2014/main" id="{AD8F08A0-A202-4B85-BA61-089B7D6EC6FE}"/>
              </a:ext>
            </a:extLst>
          </p:cNvPr>
          <p:cNvSpPr>
            <a:spLocks noGrp="1"/>
          </p:cNvSpPr>
          <p:nvPr>
            <p:ph idx="16"/>
          </p:nvPr>
        </p:nvSpPr>
        <p:spPr>
          <a:xfrm>
            <a:off x="491628" y="478795"/>
            <a:ext cx="3715585" cy="551146"/>
          </a:xfrm>
        </p:spPr>
        <p:txBody>
          <a:bodyPr/>
          <a:lstStyle/>
          <a:p>
            <a:r>
              <a:rPr lang="en-GB"/>
              <a:t>The heart   A48</a:t>
            </a:r>
          </a:p>
        </p:txBody>
      </p:sp>
      <p:sp>
        <p:nvSpPr>
          <p:cNvPr id="4" name="Text Placeholder 3">
            <a:extLst>
              <a:ext uri="{FF2B5EF4-FFF2-40B4-BE49-F238E27FC236}">
                <a16:creationId xmlns:a16="http://schemas.microsoft.com/office/drawing/2014/main" id="{07BD64FC-A410-4035-B725-F09E8CD34684}"/>
              </a:ext>
            </a:extLst>
          </p:cNvPr>
          <p:cNvSpPr>
            <a:spLocks noGrp="1"/>
          </p:cNvSpPr>
          <p:nvPr>
            <p:ph type="body" sz="quarter" idx="10"/>
          </p:nvPr>
        </p:nvSpPr>
        <p:spPr/>
        <p:txBody>
          <a:bodyPr/>
          <a:lstStyle/>
          <a:p>
            <a:endParaRPr lang="en-GB"/>
          </a:p>
        </p:txBody>
      </p:sp>
      <p:grpSp>
        <p:nvGrpSpPr>
          <p:cNvPr id="2" name="Group 1">
            <a:extLst>
              <a:ext uri="{FF2B5EF4-FFF2-40B4-BE49-F238E27FC236}">
                <a16:creationId xmlns:a16="http://schemas.microsoft.com/office/drawing/2014/main" id="{988C767B-B568-47B8-8E90-CB290DFC02CB}"/>
              </a:ext>
              <a:ext uri="{C183D7F6-B498-43B3-948B-1728B52AA6E4}">
                <adec:decorative xmlns:adec="http://schemas.microsoft.com/office/drawing/2017/decorative" val="1"/>
              </a:ext>
            </a:extLst>
          </p:cNvPr>
          <p:cNvGrpSpPr/>
          <p:nvPr/>
        </p:nvGrpSpPr>
        <p:grpSpPr>
          <a:xfrm>
            <a:off x="5454323" y="1029941"/>
            <a:ext cx="3469003" cy="3054682"/>
            <a:chOff x="5358063" y="478795"/>
            <a:chExt cx="3469003" cy="3054682"/>
          </a:xfrm>
        </p:grpSpPr>
        <p:sp>
          <p:nvSpPr>
            <p:cNvPr id="5" name="Rectangle 4">
              <a:extLst>
                <a:ext uri="{FF2B5EF4-FFF2-40B4-BE49-F238E27FC236}">
                  <a16:creationId xmlns:a16="http://schemas.microsoft.com/office/drawing/2014/main" id="{2EB55E88-7F47-4DD5-B795-99B7DD0E974E}"/>
                </a:ext>
              </a:extLst>
            </p:cNvPr>
            <p:cNvSpPr/>
            <p:nvPr/>
          </p:nvSpPr>
          <p:spPr>
            <a:xfrm>
              <a:off x="5358063" y="478795"/>
              <a:ext cx="3469003" cy="3054682"/>
            </a:xfrm>
            <a:prstGeom prst="rect">
              <a:avLst/>
            </a:prstGeom>
          </p:spPr>
          <p:txBody>
            <a:bodyPr wrap="square" anchor="t">
              <a:spAutoFit/>
            </a:bodyPr>
            <a:lstStyle/>
            <a:p>
              <a:pPr marL="365745" indent="-365745">
                <a:spcAft>
                  <a:spcPts val="488"/>
                </a:spcAft>
                <a:buClr>
                  <a:schemeClr val="tx2"/>
                </a:buClr>
                <a:buSzPct val="100000"/>
                <a:buFont typeface="Lucida Grande"/>
                <a:buChar char="➤"/>
              </a:pPr>
              <a:r>
                <a:rPr lang="en-GB" sz="2000">
                  <a:solidFill>
                    <a:srgbClr val="190F2F"/>
                  </a:solidFill>
                  <a:cs typeface="Times"/>
                </a:rPr>
                <a:t>The heart has its own blood supply</a:t>
              </a:r>
            </a:p>
            <a:p>
              <a:pPr marL="365745" indent="-365745">
                <a:spcAft>
                  <a:spcPts val="488"/>
                </a:spcAft>
                <a:buClr>
                  <a:schemeClr val="tx2"/>
                </a:buClr>
                <a:buSzPct val="100000"/>
                <a:buFont typeface="Lucida Grande"/>
                <a:buChar char="➤"/>
              </a:pPr>
              <a:r>
                <a:rPr lang="en-GB" sz="2000">
                  <a:solidFill>
                    <a:srgbClr val="190F2F"/>
                  </a:solidFill>
                  <a:cs typeface="Times"/>
                </a:rPr>
                <a:t>It is approximately the size of your fist</a:t>
              </a:r>
            </a:p>
            <a:p>
              <a:pPr marL="365745" indent="-365745">
                <a:spcAft>
                  <a:spcPts val="488"/>
                </a:spcAft>
                <a:buClr>
                  <a:schemeClr val="tx2"/>
                </a:buClr>
                <a:buSzPct val="100000"/>
                <a:buFont typeface="Lucida Grande"/>
                <a:buChar char="➤"/>
              </a:pPr>
              <a:r>
                <a:rPr lang="en-GB" sz="2000">
                  <a:solidFill>
                    <a:srgbClr val="190F2F"/>
                  </a:solidFill>
                  <a:cs typeface="Times"/>
                </a:rPr>
                <a:t>The adult heart beats on average 60-80 times per minute</a:t>
              </a:r>
              <a:endParaRPr lang="en-GB" sz="2000" b="1">
                <a:solidFill>
                  <a:srgbClr val="190F2F"/>
                </a:solidFill>
                <a:cs typeface="Times"/>
              </a:endParaRPr>
            </a:p>
            <a:p>
              <a:pPr marL="365125" indent="-365125">
                <a:spcAft>
                  <a:spcPts val="488"/>
                </a:spcAft>
                <a:buClr>
                  <a:schemeClr val="tx2"/>
                </a:buClr>
                <a:buSzPct val="100000"/>
                <a:buFont typeface="Lucida Grande"/>
                <a:buChar char="➤"/>
              </a:pPr>
              <a:r>
                <a:rPr lang="en-GB" sz="2000">
                  <a:solidFill>
                    <a:srgbClr val="190F2F"/>
                  </a:solidFill>
                  <a:cs typeface="Times"/>
                </a:rPr>
                <a:t>The heart has 4 different chambers</a:t>
              </a:r>
            </a:p>
          </p:txBody>
        </p:sp>
        <p:sp>
          <p:nvSpPr>
            <p:cNvPr id="6" name="Rectangle 5">
              <a:extLst>
                <a:ext uri="{FF2B5EF4-FFF2-40B4-BE49-F238E27FC236}">
                  <a16:creationId xmlns:a16="http://schemas.microsoft.com/office/drawing/2014/main" id="{5C0CC060-A6BB-4F89-B39F-D35DEABFBC6A}"/>
                </a:ext>
              </a:extLst>
            </p:cNvPr>
            <p:cNvSpPr/>
            <p:nvPr/>
          </p:nvSpPr>
          <p:spPr>
            <a:xfrm>
              <a:off x="5382127" y="478796"/>
              <a:ext cx="3352800" cy="305468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856B5E83-4846-4498-B87F-DD8371EA198A}"/>
              </a:ext>
              <a:ext uri="{C183D7F6-B498-43B3-948B-1728B52AA6E4}">
                <adec:decorative xmlns:adec="http://schemas.microsoft.com/office/drawing/2017/decorative" val="1"/>
              </a:ext>
            </a:extLst>
          </p:cNvPr>
          <p:cNvGrpSpPr/>
          <p:nvPr/>
        </p:nvGrpSpPr>
        <p:grpSpPr>
          <a:xfrm>
            <a:off x="0" y="3898232"/>
            <a:ext cx="1575776" cy="1694955"/>
            <a:chOff x="2582780" y="478794"/>
            <a:chExt cx="4235116" cy="5236205"/>
          </a:xfrm>
        </p:grpSpPr>
        <p:pic>
          <p:nvPicPr>
            <p:cNvPr id="1026" name="Picture 2" descr="love valentine's heart girl glasses blonde smiling jeans cute friendly lifestyle casual young happy fun happiness cheerful joy winter happy woman woman happy woman female adult cartoon fictional character vision care art male organ illustration human behavior eyewear muscle smile computer wallpaper clip art anime">
              <a:extLst>
                <a:ext uri="{FF2B5EF4-FFF2-40B4-BE49-F238E27FC236}">
                  <a16:creationId xmlns:a16="http://schemas.microsoft.com/office/drawing/2014/main" id="{F5404A38-D328-4288-B19F-0A35ECE6E49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726" b="98130" l="10000" r="90000">
                          <a14:foregroundMark x1="39500" y1="90025" x2="46083" y2="87905"/>
                          <a14:foregroundMark x1="46083" y1="87905" x2="47083" y2="86783"/>
                          <a14:foregroundMark x1="41167" y1="93766" x2="42000" y2="96509"/>
                          <a14:foregroundMark x1="56583" y1="95137" x2="62333" y2="98005"/>
                          <a14:foregroundMark x1="62333" y1="98005" x2="65667" y2="98130"/>
                        </a14:backgroundRemoval>
                      </a14:imgEffect>
                    </a14:imgLayer>
                  </a14:imgProps>
                </a:ext>
                <a:ext uri="{28A0092B-C50C-407E-A947-70E740481C1C}">
                  <a14:useLocalDpi xmlns:a14="http://schemas.microsoft.com/office/drawing/2010/main" val="0"/>
                </a:ext>
              </a:extLst>
            </a:blip>
            <a:srcRect l="26749" t="8378" r="23729"/>
            <a:stretch/>
          </p:blipFill>
          <p:spPr bwMode="auto">
            <a:xfrm>
              <a:off x="2582780" y="478794"/>
              <a:ext cx="4235116" cy="52362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C86A9B-F1B0-4CE8-9EEF-0A4111CA3C71}"/>
                </a:ext>
              </a:extLst>
            </p:cNvPr>
            <p:cNvSpPr txBox="1"/>
            <p:nvPr/>
          </p:nvSpPr>
          <p:spPr>
            <a:xfrm rot="618496">
              <a:off x="2794700" y="2886440"/>
              <a:ext cx="2627395" cy="1996703"/>
            </a:xfrm>
            <a:prstGeom prst="rect">
              <a:avLst/>
            </a:prstGeom>
            <a:noFill/>
          </p:spPr>
          <p:txBody>
            <a:bodyPr wrap="square" rtlCol="0">
              <a:spAutoFit/>
            </a:bodyPr>
            <a:lstStyle/>
            <a:p>
              <a:pPr algn="ctr"/>
              <a:r>
                <a:rPr lang="en-GB" sz="900" b="1">
                  <a:solidFill>
                    <a:schemeClr val="bg1"/>
                  </a:solidFill>
                </a:rPr>
                <a:t>S&amp;C: </a:t>
              </a:r>
              <a:r>
                <a:rPr lang="en-GB" sz="900">
                  <a:solidFill>
                    <a:schemeClr val="bg1"/>
                  </a:solidFill>
                </a:rPr>
                <a:t>Can you name the 4 chambers of the heart?</a:t>
              </a:r>
            </a:p>
          </p:txBody>
        </p:sp>
      </p:grpSp>
    </p:spTree>
    <p:extLst>
      <p:ext uri="{BB962C8B-B14F-4D97-AF65-F5344CB8AC3E}">
        <p14:creationId xmlns:p14="http://schemas.microsoft.com/office/powerpoint/2010/main" val="180365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5EDD65-7845-4346-86D8-4CFF2C6AF491}"/>
              </a:ext>
            </a:extLst>
          </p:cNvPr>
          <p:cNvSpPr>
            <a:spLocks noGrp="1"/>
          </p:cNvSpPr>
          <p:nvPr>
            <p:ph idx="16"/>
          </p:nvPr>
        </p:nvSpPr>
        <p:spPr>
          <a:xfrm>
            <a:off x="491629" y="478795"/>
            <a:ext cx="3406603" cy="551146"/>
          </a:xfrm>
        </p:spPr>
        <p:txBody>
          <a:bodyPr/>
          <a:lstStyle/>
          <a:p>
            <a:r>
              <a:rPr lang="en-GB"/>
              <a:t>Cardiac maths</a:t>
            </a:r>
          </a:p>
        </p:txBody>
      </p:sp>
      <p:sp>
        <p:nvSpPr>
          <p:cNvPr id="4" name="Text Placeholder 3">
            <a:extLst>
              <a:ext uri="{FF2B5EF4-FFF2-40B4-BE49-F238E27FC236}">
                <a16:creationId xmlns:a16="http://schemas.microsoft.com/office/drawing/2014/main" id="{D78DC834-C430-407F-8241-800D22324A55}"/>
              </a:ext>
            </a:extLst>
          </p:cNvPr>
          <p:cNvSpPr>
            <a:spLocks noGrp="1"/>
          </p:cNvSpPr>
          <p:nvPr>
            <p:ph type="body" sz="quarter" idx="10"/>
          </p:nvPr>
        </p:nvSpPr>
        <p:spPr/>
        <p:txBody>
          <a:bodyPr/>
          <a:lstStyle/>
          <a:p>
            <a:endParaRPr lang="en-GB"/>
          </a:p>
        </p:txBody>
      </p:sp>
      <p:pic>
        <p:nvPicPr>
          <p:cNvPr id="6" name="Picture 5">
            <a:extLst>
              <a:ext uri="{FF2B5EF4-FFF2-40B4-BE49-F238E27FC236}">
                <a16:creationId xmlns:a16="http://schemas.microsoft.com/office/drawing/2014/main" id="{A763C154-F50F-4241-B0C8-A05CE93B34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007" y="3703678"/>
            <a:ext cx="1601748" cy="1882141"/>
          </a:xfrm>
          <a:prstGeom prst="rect">
            <a:avLst/>
          </a:prstGeom>
        </p:spPr>
      </p:pic>
      <p:sp>
        <p:nvSpPr>
          <p:cNvPr id="7" name="Thought Bubble: Cloud 6">
            <a:extLst>
              <a:ext uri="{FF2B5EF4-FFF2-40B4-BE49-F238E27FC236}">
                <a16:creationId xmlns:a16="http://schemas.microsoft.com/office/drawing/2014/main" id="{277A745D-087C-49F1-857F-BE903BA7C27A}"/>
              </a:ext>
              <a:ext uri="{C183D7F6-B498-43B3-948B-1728B52AA6E4}">
                <adec:decorative xmlns:adec="http://schemas.microsoft.com/office/drawing/2017/decorative" val="1"/>
              </a:ext>
            </a:extLst>
          </p:cNvPr>
          <p:cNvSpPr/>
          <p:nvPr/>
        </p:nvSpPr>
        <p:spPr>
          <a:xfrm>
            <a:off x="2343342" y="1260706"/>
            <a:ext cx="4739247" cy="2797945"/>
          </a:xfrm>
          <a:prstGeom prst="cloudCallout">
            <a:avLst>
              <a:gd name="adj1" fmla="val -45477"/>
              <a:gd name="adj2" fmla="val 729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9A913E5-8982-4F46-B8EF-B19A64510C25}"/>
              </a:ext>
            </a:extLst>
          </p:cNvPr>
          <p:cNvSpPr/>
          <p:nvPr/>
        </p:nvSpPr>
        <p:spPr>
          <a:xfrm>
            <a:off x="2878366" y="1805598"/>
            <a:ext cx="3835256" cy="1708160"/>
          </a:xfrm>
          <a:prstGeom prst="rect">
            <a:avLst/>
          </a:prstGeom>
        </p:spPr>
        <p:txBody>
          <a:bodyPr wrap="square">
            <a:spAutoFit/>
          </a:bodyPr>
          <a:lstStyle/>
          <a:p>
            <a:pPr algn="ctr"/>
            <a:r>
              <a:rPr lang="en-GB"/>
              <a:t>The volume of blood in the human body is approximately </a:t>
            </a:r>
            <a:r>
              <a:rPr lang="en-GB" b="1">
                <a:solidFill>
                  <a:srgbClr val="007A53"/>
                </a:solidFill>
              </a:rPr>
              <a:t>5 litres</a:t>
            </a:r>
            <a:r>
              <a:rPr lang="en-GB"/>
              <a:t>. </a:t>
            </a:r>
          </a:p>
          <a:p>
            <a:pPr algn="ctr"/>
            <a:r>
              <a:rPr lang="en-GB"/>
              <a:t>Every hour the heart pumps, on average, </a:t>
            </a:r>
            <a:r>
              <a:rPr lang="en-GB" b="1">
                <a:solidFill>
                  <a:srgbClr val="007A53"/>
                </a:solidFill>
              </a:rPr>
              <a:t>280 litres</a:t>
            </a:r>
            <a:r>
              <a:rPr lang="en-GB" b="1"/>
              <a:t>.</a:t>
            </a:r>
          </a:p>
          <a:p>
            <a:pPr algn="ctr"/>
            <a:r>
              <a:rPr lang="en-GB"/>
              <a:t> </a:t>
            </a:r>
          </a:p>
          <a:p>
            <a:pPr algn="ctr"/>
            <a:r>
              <a:rPr lang="en-GB"/>
              <a:t>Each day (24 hrs) = ? litres</a:t>
            </a:r>
          </a:p>
          <a:p>
            <a:pPr algn="ctr"/>
            <a:r>
              <a:rPr lang="en-GB"/>
              <a:t> Each year = ? litres</a:t>
            </a:r>
          </a:p>
        </p:txBody>
      </p:sp>
    </p:spTree>
    <p:extLst>
      <p:ext uri="{BB962C8B-B14F-4D97-AF65-F5344CB8AC3E}">
        <p14:creationId xmlns:p14="http://schemas.microsoft.com/office/powerpoint/2010/main" val="37937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20D58D-0A0E-4EDE-9D12-AA19B1C84BA2}"/>
              </a:ext>
            </a:extLst>
          </p:cNvPr>
          <p:cNvSpPr>
            <a:spLocks noGrp="1"/>
          </p:cNvSpPr>
          <p:nvPr>
            <p:ph idx="16"/>
          </p:nvPr>
        </p:nvSpPr>
        <p:spPr>
          <a:xfrm>
            <a:off x="491630" y="478795"/>
            <a:ext cx="2347824" cy="551146"/>
          </a:xfrm>
        </p:spPr>
        <p:txBody>
          <a:bodyPr/>
          <a:lstStyle/>
          <a:p>
            <a:r>
              <a:rPr lang="en-GB"/>
              <a:t>The heart</a:t>
            </a:r>
          </a:p>
        </p:txBody>
      </p:sp>
      <p:sp>
        <p:nvSpPr>
          <p:cNvPr id="4" name="Text Placeholder 3">
            <a:extLst>
              <a:ext uri="{FF2B5EF4-FFF2-40B4-BE49-F238E27FC236}">
                <a16:creationId xmlns:a16="http://schemas.microsoft.com/office/drawing/2014/main" id="{A1560862-373C-4AC7-A75C-755EE8FA2368}"/>
              </a:ext>
            </a:extLst>
          </p:cNvPr>
          <p:cNvSpPr>
            <a:spLocks noGrp="1"/>
          </p:cNvSpPr>
          <p:nvPr>
            <p:ph type="body" sz="quarter" idx="10"/>
          </p:nvPr>
        </p:nvSpPr>
        <p:spPr/>
        <p:txBody>
          <a:bodyPr/>
          <a:lstStyle/>
          <a:p>
            <a:endParaRPr lang="en-GB"/>
          </a:p>
        </p:txBody>
      </p:sp>
      <p:sp>
        <p:nvSpPr>
          <p:cNvPr id="7" name="Rectangle 6">
            <a:extLst>
              <a:ext uri="{FF2B5EF4-FFF2-40B4-BE49-F238E27FC236}">
                <a16:creationId xmlns:a16="http://schemas.microsoft.com/office/drawing/2014/main" id="{9BE591A3-5411-4C15-8A66-5E7CDEE4A5C5}"/>
              </a:ext>
            </a:extLst>
          </p:cNvPr>
          <p:cNvSpPr/>
          <p:nvPr/>
        </p:nvSpPr>
        <p:spPr>
          <a:xfrm>
            <a:off x="491631" y="1230907"/>
            <a:ext cx="3376864" cy="3849772"/>
          </a:xfrm>
          <a:prstGeom prst="rect">
            <a:avLst/>
          </a:prstGeom>
        </p:spPr>
        <p:txBody>
          <a:bodyPr wrap="square">
            <a:spAutoFit/>
          </a:bodyPr>
          <a:lstStyle/>
          <a:p>
            <a:pPr marL="365745" indent="-365745">
              <a:spcAft>
                <a:spcPts val="488"/>
              </a:spcAft>
              <a:buClr>
                <a:schemeClr val="tx2"/>
              </a:buClr>
              <a:buSzPct val="100000"/>
              <a:buFont typeface="Lucida Grande"/>
              <a:buChar char="➤"/>
            </a:pPr>
            <a:r>
              <a:rPr lang="en-GB" sz="2000">
                <a:solidFill>
                  <a:srgbClr val="190F2F"/>
                </a:solidFill>
                <a:cs typeface="Times"/>
              </a:rPr>
              <a:t>A </a:t>
            </a:r>
            <a:r>
              <a:rPr lang="en-GB" sz="2000" b="1">
                <a:solidFill>
                  <a:srgbClr val="007A53"/>
                </a:solidFill>
                <a:cs typeface="Times"/>
              </a:rPr>
              <a:t>cardiac arrest </a:t>
            </a:r>
            <a:r>
              <a:rPr lang="en-GB" sz="2000">
                <a:solidFill>
                  <a:srgbClr val="190F2F"/>
                </a:solidFill>
                <a:cs typeface="Times"/>
              </a:rPr>
              <a:t>means that the heart has stopped beating normally and CPR is needed</a:t>
            </a:r>
          </a:p>
          <a:p>
            <a:pPr marL="365745" indent="-365745">
              <a:spcAft>
                <a:spcPts val="488"/>
              </a:spcAft>
              <a:buClr>
                <a:schemeClr val="tx2"/>
              </a:buClr>
              <a:buSzPct val="100000"/>
              <a:buFont typeface="Lucida Grande"/>
              <a:buChar char="➤"/>
            </a:pPr>
            <a:r>
              <a:rPr lang="en-GB" sz="2000" b="1">
                <a:solidFill>
                  <a:srgbClr val="007A53"/>
                </a:solidFill>
                <a:cs typeface="Times"/>
              </a:rPr>
              <a:t>Chest pain </a:t>
            </a:r>
            <a:r>
              <a:rPr lang="en-GB" sz="2000">
                <a:solidFill>
                  <a:srgbClr val="190F2F"/>
                </a:solidFill>
                <a:cs typeface="Times"/>
              </a:rPr>
              <a:t>May be caused by the heart muscle not getting enough oxygen from the coronary arteries. Remember, not all heart attacks have chest pain</a:t>
            </a:r>
          </a:p>
        </p:txBody>
      </p:sp>
      <p:sp>
        <p:nvSpPr>
          <p:cNvPr id="8" name="Rectangle 7">
            <a:extLst>
              <a:ext uri="{FF2B5EF4-FFF2-40B4-BE49-F238E27FC236}">
                <a16:creationId xmlns:a16="http://schemas.microsoft.com/office/drawing/2014/main" id="{0BE88E66-7BA3-4B2C-8453-8A5A4B17B379}"/>
              </a:ext>
              <a:ext uri="{C183D7F6-B498-43B3-948B-1728B52AA6E4}">
                <adec:decorative xmlns:adec="http://schemas.microsoft.com/office/drawing/2017/decorative" val="1"/>
              </a:ext>
            </a:extLst>
          </p:cNvPr>
          <p:cNvSpPr/>
          <p:nvPr/>
        </p:nvSpPr>
        <p:spPr>
          <a:xfrm>
            <a:off x="515693" y="1230907"/>
            <a:ext cx="3494603" cy="3848007"/>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Heart, Valve, Circulatory, Human, Medical, Blood">
            <a:extLst>
              <a:ext uri="{FF2B5EF4-FFF2-40B4-BE49-F238E27FC236}">
                <a16:creationId xmlns:a16="http://schemas.microsoft.com/office/drawing/2014/main" id="{F8667CD1-CFBE-4E8A-AAFA-71E97E794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537" y="255041"/>
            <a:ext cx="4066795" cy="48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41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9EFF23B-2A98-40AB-AA49-87277F8DD407}"/>
              </a:ext>
            </a:extLst>
          </p:cNvPr>
          <p:cNvSpPr>
            <a:spLocks noGrp="1"/>
          </p:cNvSpPr>
          <p:nvPr>
            <p:ph idx="15"/>
          </p:nvPr>
        </p:nvSpPr>
        <p:spPr>
          <a:xfrm>
            <a:off x="491630" y="478795"/>
            <a:ext cx="3949742" cy="551146"/>
          </a:xfrm>
        </p:spPr>
        <p:txBody>
          <a:bodyPr/>
          <a:lstStyle/>
          <a:p>
            <a:r>
              <a:rPr lang="en-GB"/>
              <a:t>Watch this video</a:t>
            </a:r>
          </a:p>
        </p:txBody>
      </p:sp>
      <p:sp>
        <p:nvSpPr>
          <p:cNvPr id="8" name="Text Placeholder 1">
            <a:extLst>
              <a:ext uri="{FF2B5EF4-FFF2-40B4-BE49-F238E27FC236}">
                <a16:creationId xmlns:a16="http://schemas.microsoft.com/office/drawing/2014/main" id="{7040CB30-D37B-45AC-B7FA-F58A6312A762}"/>
              </a:ext>
            </a:extLst>
          </p:cNvPr>
          <p:cNvSpPr txBox="1">
            <a:spLocks/>
          </p:cNvSpPr>
          <p:nvPr/>
        </p:nvSpPr>
        <p:spPr>
          <a:xfrm>
            <a:off x="7226701" y="5232305"/>
            <a:ext cx="1717513" cy="309179"/>
          </a:xfrm>
          <a:prstGeom prst="rect">
            <a:avLst/>
          </a:prstGeom>
        </p:spPr>
        <p:txBody>
          <a:bodyPr/>
          <a:lstStyle>
            <a:lvl1pPr marL="0" indent="0" algn="l" defTabSz="744413" rtl="0" eaLnBrk="1" latinLnBrk="0" hangingPunct="1">
              <a:lnSpc>
                <a:spcPct val="100000"/>
              </a:lnSpc>
              <a:spcBef>
                <a:spcPts val="407"/>
              </a:spcBef>
              <a:spcAft>
                <a:spcPts val="407"/>
              </a:spcAft>
              <a:buFont typeface="Arial" panose="020B0604020202020204" pitchFamily="34" charset="0"/>
              <a:buNone/>
              <a:defRPr sz="1000" b="0" kern="1200" baseline="0">
                <a:solidFill>
                  <a:schemeClr val="bg1">
                    <a:lumMod val="50000"/>
                  </a:schemeClr>
                </a:solidFill>
                <a:latin typeface="+mj-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a:lstStyle>
          <a:p>
            <a:r>
              <a:rPr lang="en-GB"/>
              <a:t>KS4 – Chest pain</a:t>
            </a:r>
          </a:p>
        </p:txBody>
      </p:sp>
      <p:sp>
        <p:nvSpPr>
          <p:cNvPr id="2" name="TextBox 1">
            <a:extLst>
              <a:ext uri="{FF2B5EF4-FFF2-40B4-BE49-F238E27FC236}">
                <a16:creationId xmlns:a16="http://schemas.microsoft.com/office/drawing/2014/main" id="{C33C3A0D-2F21-4049-B278-3F4EFC92716E}"/>
              </a:ext>
            </a:extLst>
          </p:cNvPr>
          <p:cNvSpPr txBox="1"/>
          <p:nvPr/>
        </p:nvSpPr>
        <p:spPr>
          <a:xfrm>
            <a:off x="2795953" y="2534334"/>
            <a:ext cx="3552093" cy="646331"/>
          </a:xfrm>
          <a:prstGeom prst="rect">
            <a:avLst/>
          </a:prstGeom>
          <a:noFill/>
        </p:spPr>
        <p:txBody>
          <a:bodyPr wrap="square" rtlCol="0">
            <a:spAutoFit/>
          </a:bodyPr>
          <a:lstStyle/>
          <a:p>
            <a:r>
              <a:rPr lang="en-GB" sz="3600" b="1">
                <a:hlinkClick r:id="rId3"/>
              </a:rPr>
              <a:t>CHEST PAIN</a:t>
            </a:r>
            <a:endParaRPr lang="en-GB" sz="3600" b="1"/>
          </a:p>
        </p:txBody>
      </p:sp>
    </p:spTree>
    <p:extLst>
      <p:ext uri="{BB962C8B-B14F-4D97-AF65-F5344CB8AC3E}">
        <p14:creationId xmlns:p14="http://schemas.microsoft.com/office/powerpoint/2010/main" val="229188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2.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12A60EA17AA44DBC0844B313E2D1EB" ma:contentTypeVersion="4" ma:contentTypeDescription="Create a new document." ma:contentTypeScope="" ma:versionID="0b3b3141565a737c6f3c5c34bfe3efb1">
  <xsd:schema xmlns:xsd="http://www.w3.org/2001/XMLSchema" xmlns:xs="http://www.w3.org/2001/XMLSchema" xmlns:p="http://schemas.microsoft.com/office/2006/metadata/properties" xmlns:ns2="565d540a-4d5f-4e77-a6c3-71f6088114ec" targetNamespace="http://schemas.microsoft.com/office/2006/metadata/properties" ma:root="true" ma:fieldsID="858cae49d40edf045d809c8c24cee1d5" ns2:_="">
    <xsd:import namespace="565d540a-4d5f-4e77-a6c3-71f6088114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d540a-4d5f-4e77-a6c3-71f608811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CB704F-DC21-43E9-AB3B-CE8EB41D85ED}">
  <ds:schemaRefs>
    <ds:schemaRef ds:uri="http://schemas.microsoft.com/sharepoint/v3/contenttype/forms"/>
  </ds:schemaRefs>
</ds:datastoreItem>
</file>

<file path=customXml/itemProps2.xml><?xml version="1.0" encoding="utf-8"?>
<ds:datastoreItem xmlns:ds="http://schemas.openxmlformats.org/officeDocument/2006/customXml" ds:itemID="{1FC7CDF4-C59E-48F1-B094-FA169A49F4E4}">
  <ds:schemaRefs>
    <ds:schemaRef ds:uri="http://purl.org/dc/terms/"/>
    <ds:schemaRef ds:uri="http://schemas.openxmlformats.org/package/2006/metadata/core-properties"/>
    <ds:schemaRef ds:uri="c722156b-d46d-4787-a4ff-b4625598574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4B899D7-1F3A-447E-B272-FEB27D47FDC6}"/>
</file>

<file path=docProps/app.xml><?xml version="1.0" encoding="utf-8"?>
<Properties xmlns="http://schemas.openxmlformats.org/officeDocument/2006/extended-properties" xmlns:vt="http://schemas.openxmlformats.org/officeDocument/2006/docPropsVTypes">
  <Template>WPT Powerpoint template 2nd proof</Template>
  <TotalTime>37</TotalTime>
  <Words>1602</Words>
  <Application>Microsoft Office PowerPoint</Application>
  <PresentationFormat>On-screen Show (16:10)</PresentationFormat>
  <Paragraphs>197</Paragraphs>
  <Slides>21</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21</vt:i4>
      </vt:variant>
      <vt:variant>
        <vt:lpstr>Custom Shows</vt:lpstr>
      </vt:variant>
      <vt:variant>
        <vt:i4>23</vt:i4>
      </vt:variant>
    </vt:vector>
  </HeadingPairs>
  <TitlesOfParts>
    <vt:vector size="51" baseType="lpstr">
      <vt:lpstr>Arial</vt:lpstr>
      <vt:lpstr>Calibri</vt:lpstr>
      <vt:lpstr>Arial (heading)</vt:lpstr>
      <vt:lpstr>Wingdings 3</vt:lpstr>
      <vt:lpstr>Times</vt:lpstr>
      <vt:lpstr>Lucida Grande</vt:lpstr>
      <vt:lpstr>WPT Powerpoint template 2nd proof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Casualty care</vt:lpstr>
      <vt:lpstr>PowerPoint Presentation</vt:lpstr>
      <vt:lpstr>Check your knowledge </vt:lpstr>
      <vt:lpstr>PowerPoint Presentation</vt:lpstr>
      <vt:lpstr>PowerPoint Presentation</vt:lpstr>
      <vt:lpstr>PowerPoint Presentation</vt:lpstr>
      <vt:lpstr>PowerPoint Presentation</vt:lpstr>
      <vt:lpstr>PowerPoint Presentation</vt:lpstr>
      <vt:lpstr>PowerPoint Presentation</vt:lpstr>
      <vt:lpstr>Recognition assessment</vt:lpstr>
      <vt:lpstr>Course admin</vt:lpstr>
      <vt:lpstr>Role of the first aider</vt:lpstr>
      <vt:lpstr>Primary survey</vt:lpstr>
      <vt:lpstr>Unresponsive breathing</vt:lpstr>
      <vt:lpstr>Shock</vt:lpstr>
      <vt:lpstr>Fainting</vt:lpstr>
      <vt:lpstr>Burns</vt:lpstr>
      <vt:lpstr>Poisoning</vt:lpstr>
      <vt:lpstr>Eye Injury</vt:lpstr>
      <vt:lpstr>Bleeding</vt:lpstr>
      <vt:lpstr>Choking</vt:lpstr>
      <vt:lpstr>Asthma</vt:lpstr>
      <vt:lpstr>Low blood sugar</vt:lpstr>
      <vt:lpstr>Allergic reaction</vt:lpstr>
      <vt:lpstr>Hyperventilation</vt:lpstr>
      <vt:lpstr>Stroke</vt:lpstr>
      <vt:lpstr>Head injury</vt:lpstr>
      <vt:lpstr>Seizure</vt:lpstr>
      <vt:lpstr>Bone, muscle, joint and Spine</vt:lpstr>
      <vt:lpstr>Chest pian</vt:lpstr>
      <vt:lpstr>Unresponsive not breathing</vt:lpstr>
      <vt:lpstr>Heat and cold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Dutton</dc:creator>
  <cp:lastModifiedBy>Jodie Walsh2</cp:lastModifiedBy>
  <cp:revision>18</cp:revision>
  <dcterms:created xsi:type="dcterms:W3CDTF">2018-11-28T11:53:47Z</dcterms:created>
  <dcterms:modified xsi:type="dcterms:W3CDTF">2021-02-22T13:48:10Z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0x010100EE12A60EA17AA44DBC0844B313E2D1EB</vt:lpwstr>
  </property>
  <property fmtid="{D5CDD505-2E9C-101B-9397-08002B2CF9AE}" pid="3" name="Order">
    <vt:r8>40264300</vt:r8>
  </property>
  <property fmtid="{D5CDD505-2E9C-101B-9397-08002B2CF9AE}" pid="4" name="ComplianceAssetId">
    <vt:lpwstr/>
  </property>
</Properties>
</file>