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31" r:id="rId5"/>
  </p:sldMasterIdLst>
  <p:notesMasterIdLst>
    <p:notesMasterId r:id="rId23"/>
  </p:notesMasterIdLst>
  <p:handoutMasterIdLst>
    <p:handoutMasterId r:id="rId24"/>
  </p:handoutMasterIdLst>
  <p:sldIdLst>
    <p:sldId id="295" r:id="rId6"/>
    <p:sldId id="301" r:id="rId7"/>
    <p:sldId id="880" r:id="rId8"/>
    <p:sldId id="296" r:id="rId9"/>
    <p:sldId id="871" r:id="rId10"/>
    <p:sldId id="856" r:id="rId11"/>
    <p:sldId id="872" r:id="rId12"/>
    <p:sldId id="874" r:id="rId13"/>
    <p:sldId id="875" r:id="rId14"/>
    <p:sldId id="876" r:id="rId15"/>
    <p:sldId id="877" r:id="rId16"/>
    <p:sldId id="878" r:id="rId17"/>
    <p:sldId id="879" r:id="rId18"/>
    <p:sldId id="868" r:id="rId19"/>
    <p:sldId id="850" r:id="rId20"/>
    <p:sldId id="755" r:id="rId21"/>
    <p:sldId id="857" r:id="rId22"/>
  </p:sldIdLst>
  <p:sldSz cx="12192000" cy="6858000"/>
  <p:notesSz cx="6888163" cy="100203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2106178-E81A-4264-A3A4-68DA08A4B80B}">
          <p14:sldIdLst>
            <p14:sldId id="295"/>
            <p14:sldId id="301"/>
            <p14:sldId id="880"/>
            <p14:sldId id="296"/>
            <p14:sldId id="871"/>
            <p14:sldId id="856"/>
            <p14:sldId id="872"/>
            <p14:sldId id="874"/>
            <p14:sldId id="875"/>
            <p14:sldId id="876"/>
            <p14:sldId id="877"/>
            <p14:sldId id="878"/>
            <p14:sldId id="879"/>
            <p14:sldId id="868"/>
            <p14:sldId id="850"/>
            <p14:sldId id="755"/>
            <p14:sldId id="85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ie Slade" initials="SS" lastIdx="11" clrIdx="0"/>
  <p:cmAuthor id="2" name="Emma Smart" initials="E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FD2"/>
    <a:srgbClr val="E2E001"/>
    <a:srgbClr val="009F53"/>
    <a:srgbClr val="97999B"/>
    <a:srgbClr val="007A53"/>
    <a:srgbClr val="F2B800"/>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BA4F54-AEFB-4B37-BDEB-85480D6108FC}" v="131" dt="2023-11-27T15:17:47.8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Hubbard" userId="1d4a9d99-d5ce-44ef-95ca-ec6a92907a60" providerId="ADAL" clId="{47D6C425-72B3-42CE-B296-B2F2673C8EE1}"/>
    <pc:docChg chg="custSel modSld replTag delTag">
      <pc:chgData name="Emily Hubbard" userId="1d4a9d99-d5ce-44ef-95ca-ec6a92907a60" providerId="ADAL" clId="{47D6C425-72B3-42CE-B296-B2F2673C8EE1}" dt="2023-04-27T16:35:29.298" v="255"/>
      <pc:docMkLst>
        <pc:docMk/>
      </pc:docMkLst>
      <pc:sldChg chg="replTag delTag">
        <pc:chgData name="Emily Hubbard" userId="1d4a9d99-d5ce-44ef-95ca-ec6a92907a60" providerId="ADAL" clId="{47D6C425-72B3-42CE-B296-B2F2673C8EE1}" dt="2023-04-27T16:35:03.844" v="240"/>
        <pc:sldMkLst>
          <pc:docMk/>
          <pc:sldMk cId="907891355" sldId="295"/>
        </pc:sldMkLst>
      </pc:sldChg>
      <pc:sldChg chg="addSp modSp mod replTag delTag">
        <pc:chgData name="Emily Hubbard" userId="1d4a9d99-d5ce-44ef-95ca-ec6a92907a60" providerId="ADAL" clId="{47D6C425-72B3-42CE-B296-B2F2673C8EE1}" dt="2023-04-17T13:55:38.072" v="230"/>
        <pc:sldMkLst>
          <pc:docMk/>
          <pc:sldMk cId="4070990076" sldId="296"/>
        </pc:sldMkLst>
        <pc:spChg chg="mod">
          <ac:chgData name="Emily Hubbard" userId="1d4a9d99-d5ce-44ef-95ca-ec6a92907a60" providerId="ADAL" clId="{47D6C425-72B3-42CE-B296-B2F2673C8EE1}" dt="2023-04-17T13:43:56.408" v="29" actId="1076"/>
          <ac:spMkLst>
            <pc:docMk/>
            <pc:sldMk cId="4070990076" sldId="296"/>
            <ac:spMk id="2" creationId="{9CB9D45D-18DC-14C1-EEFE-D7FC7EDA7AF9}"/>
          </ac:spMkLst>
        </pc:spChg>
        <pc:spChg chg="add mod ord">
          <ac:chgData name="Emily Hubbard" userId="1d4a9d99-d5ce-44ef-95ca-ec6a92907a60" providerId="ADAL" clId="{47D6C425-72B3-42CE-B296-B2F2673C8EE1}" dt="2023-04-17T13:43:48.178" v="27" actId="171"/>
          <ac:spMkLst>
            <pc:docMk/>
            <pc:sldMk cId="4070990076" sldId="296"/>
            <ac:spMk id="5" creationId="{F8D9BE16-B4F2-9F1B-366E-573A9051ADCB}"/>
          </ac:spMkLst>
        </pc:spChg>
        <pc:spChg chg="mod">
          <ac:chgData name="Emily Hubbard" userId="1d4a9d99-d5ce-44ef-95ca-ec6a92907a60" providerId="ADAL" clId="{47D6C425-72B3-42CE-B296-B2F2673C8EE1}" dt="2023-04-17T13:43:53.306" v="28" actId="1076"/>
          <ac:spMkLst>
            <pc:docMk/>
            <pc:sldMk cId="4070990076" sldId="296"/>
            <ac:spMk id="7" creationId="{3E2A30D4-16FF-7CED-D16C-1D76817EF764}"/>
          </ac:spMkLst>
        </pc:spChg>
      </pc:sldChg>
      <pc:sldChg chg="addSp modSp mod replTag delTag">
        <pc:chgData name="Emily Hubbard" userId="1d4a9d99-d5ce-44ef-95ca-ec6a92907a60" providerId="ADAL" clId="{47D6C425-72B3-42CE-B296-B2F2673C8EE1}" dt="2023-04-17T13:43:40.267" v="14" actId="2085"/>
        <pc:sldMkLst>
          <pc:docMk/>
          <pc:sldMk cId="3981157455" sldId="301"/>
        </pc:sldMkLst>
        <pc:spChg chg="add mod">
          <ac:chgData name="Emily Hubbard" userId="1d4a9d99-d5ce-44ef-95ca-ec6a92907a60" providerId="ADAL" clId="{47D6C425-72B3-42CE-B296-B2F2673C8EE1}" dt="2023-04-17T13:43:40.267" v="14" actId="2085"/>
          <ac:spMkLst>
            <pc:docMk/>
            <pc:sldMk cId="3981157455" sldId="301"/>
            <ac:spMk id="3" creationId="{6406AF44-3F7A-B598-4A70-91CAB2FA669E}"/>
          </ac:spMkLst>
        </pc:spChg>
      </pc:sldChg>
      <pc:sldChg chg="addSp modSp modTransition replTag delTag">
        <pc:chgData name="Emily Hubbard" userId="1d4a9d99-d5ce-44ef-95ca-ec6a92907a60" providerId="ADAL" clId="{47D6C425-72B3-42CE-B296-B2F2673C8EE1}" dt="2023-04-27T16:35:29.298" v="255"/>
        <pc:sldMkLst>
          <pc:docMk/>
          <pc:sldMk cId="3712363524" sldId="755"/>
        </pc:sldMkLst>
        <pc:spChg chg="add mod">
          <ac:chgData name="Emily Hubbard" userId="1d4a9d99-d5ce-44ef-95ca-ec6a92907a60" providerId="ADAL" clId="{47D6C425-72B3-42CE-B296-B2F2673C8EE1}" dt="2023-04-17T13:48:56.010" v="207"/>
          <ac:spMkLst>
            <pc:docMk/>
            <pc:sldMk cId="3712363524" sldId="755"/>
            <ac:spMk id="6" creationId="{828FC850-62AD-93E3-0902-938F85EEAE00}"/>
          </ac:spMkLst>
        </pc:spChg>
      </pc:sldChg>
      <pc:sldChg chg="addSp modSp mod replTag delTag">
        <pc:chgData name="Emily Hubbard" userId="1d4a9d99-d5ce-44ef-95ca-ec6a92907a60" providerId="ADAL" clId="{47D6C425-72B3-42CE-B296-B2F2673C8EE1}" dt="2023-04-17T13:48:34.650" v="204" actId="1035"/>
        <pc:sldMkLst>
          <pc:docMk/>
          <pc:sldMk cId="1801521897" sldId="850"/>
        </pc:sldMkLst>
        <pc:spChg chg="mod">
          <ac:chgData name="Emily Hubbard" userId="1d4a9d99-d5ce-44ef-95ca-ec6a92907a60" providerId="ADAL" clId="{47D6C425-72B3-42CE-B296-B2F2673C8EE1}" dt="2023-04-17T13:48:15.051" v="150" actId="1076"/>
          <ac:spMkLst>
            <pc:docMk/>
            <pc:sldMk cId="1801521897" sldId="850"/>
            <ac:spMk id="2" creationId="{9CB9D45D-18DC-14C1-EEFE-D7FC7EDA7AF9}"/>
          </ac:spMkLst>
        </pc:spChg>
        <pc:spChg chg="mod">
          <ac:chgData name="Emily Hubbard" userId="1d4a9d99-d5ce-44ef-95ca-ec6a92907a60" providerId="ADAL" clId="{47D6C425-72B3-42CE-B296-B2F2673C8EE1}" dt="2023-04-17T13:48:17.714" v="151" actId="1076"/>
          <ac:spMkLst>
            <pc:docMk/>
            <pc:sldMk cId="1801521897" sldId="850"/>
            <ac:spMk id="3" creationId="{D752FD05-BEB0-8D30-F7A8-951D532096F7}"/>
          </ac:spMkLst>
        </pc:spChg>
        <pc:spChg chg="add mod ord">
          <ac:chgData name="Emily Hubbard" userId="1d4a9d99-d5ce-44ef-95ca-ec6a92907a60" providerId="ADAL" clId="{47D6C425-72B3-42CE-B296-B2F2673C8EE1}" dt="2023-04-17T13:47:55.925" v="149" actId="171"/>
          <ac:spMkLst>
            <pc:docMk/>
            <pc:sldMk cId="1801521897" sldId="850"/>
            <ac:spMk id="5" creationId="{B003CC39-284D-B270-B3FF-B8BF46034836}"/>
          </ac:spMkLst>
        </pc:spChg>
        <pc:spChg chg="mod">
          <ac:chgData name="Emily Hubbard" userId="1d4a9d99-d5ce-44ef-95ca-ec6a92907a60" providerId="ADAL" clId="{47D6C425-72B3-42CE-B296-B2F2673C8EE1}" dt="2023-04-17T13:48:24.890" v="176" actId="1035"/>
          <ac:spMkLst>
            <pc:docMk/>
            <pc:sldMk cId="1801521897" sldId="850"/>
            <ac:spMk id="13" creationId="{8F1AFDA9-1722-9AAD-7C29-2CA8C4704844}"/>
          </ac:spMkLst>
        </pc:spChg>
        <pc:spChg chg="mod">
          <ac:chgData name="Emily Hubbard" userId="1d4a9d99-d5ce-44ef-95ca-ec6a92907a60" providerId="ADAL" clId="{47D6C425-72B3-42CE-B296-B2F2673C8EE1}" dt="2023-04-17T13:48:24.890" v="176" actId="1035"/>
          <ac:spMkLst>
            <pc:docMk/>
            <pc:sldMk cId="1801521897" sldId="850"/>
            <ac:spMk id="14" creationId="{794FDC88-4C8D-FBAB-5248-C8C614A20699}"/>
          </ac:spMkLst>
        </pc:spChg>
        <pc:spChg chg="mod">
          <ac:chgData name="Emily Hubbard" userId="1d4a9d99-d5ce-44ef-95ca-ec6a92907a60" providerId="ADAL" clId="{47D6C425-72B3-42CE-B296-B2F2673C8EE1}" dt="2023-04-17T13:48:30.971" v="196" actId="1036"/>
          <ac:spMkLst>
            <pc:docMk/>
            <pc:sldMk cId="1801521897" sldId="850"/>
            <ac:spMk id="15" creationId="{A42C5383-ED22-C5F1-3B30-29FEB5371B34}"/>
          </ac:spMkLst>
        </pc:spChg>
        <pc:spChg chg="mod">
          <ac:chgData name="Emily Hubbard" userId="1d4a9d99-d5ce-44ef-95ca-ec6a92907a60" providerId="ADAL" clId="{47D6C425-72B3-42CE-B296-B2F2673C8EE1}" dt="2023-04-17T13:48:30.971" v="196" actId="1036"/>
          <ac:spMkLst>
            <pc:docMk/>
            <pc:sldMk cId="1801521897" sldId="850"/>
            <ac:spMk id="16" creationId="{60F66F39-1143-C259-124F-397626B24615}"/>
          </ac:spMkLst>
        </pc:spChg>
        <pc:picChg chg="mod">
          <ac:chgData name="Emily Hubbard" userId="1d4a9d99-d5ce-44ef-95ca-ec6a92907a60" providerId="ADAL" clId="{47D6C425-72B3-42CE-B296-B2F2673C8EE1}" dt="2023-04-17T13:48:34.650" v="204" actId="1035"/>
          <ac:picMkLst>
            <pc:docMk/>
            <pc:sldMk cId="1801521897" sldId="850"/>
            <ac:picMk id="11" creationId="{2CBFB979-A978-0AD7-CBC5-2F7878B5FC4C}"/>
          </ac:picMkLst>
        </pc:picChg>
        <pc:picChg chg="mod">
          <ac:chgData name="Emily Hubbard" userId="1d4a9d99-d5ce-44ef-95ca-ec6a92907a60" providerId="ADAL" clId="{47D6C425-72B3-42CE-B296-B2F2673C8EE1}" dt="2023-04-17T13:48:34.650" v="204" actId="1035"/>
          <ac:picMkLst>
            <pc:docMk/>
            <pc:sldMk cId="1801521897" sldId="850"/>
            <ac:picMk id="12" creationId="{CE58BF78-E177-C671-FEFA-8B78447D686B}"/>
          </ac:picMkLst>
        </pc:picChg>
      </pc:sldChg>
      <pc:sldChg chg="addSp modSp mod replTag delTag">
        <pc:chgData name="Emily Hubbard" userId="1d4a9d99-d5ce-44ef-95ca-ec6a92907a60" providerId="ADAL" clId="{47D6C425-72B3-42CE-B296-B2F2673C8EE1}" dt="2023-04-17T13:58:07.481" v="236" actId="1076"/>
        <pc:sldMkLst>
          <pc:docMk/>
          <pc:sldMk cId="3146610277" sldId="856"/>
        </pc:sldMkLst>
        <pc:spChg chg="mod">
          <ac:chgData name="Emily Hubbard" userId="1d4a9d99-d5ce-44ef-95ca-ec6a92907a60" providerId="ADAL" clId="{47D6C425-72B3-42CE-B296-B2F2673C8EE1}" dt="2023-04-17T13:58:07.481" v="236" actId="1076"/>
          <ac:spMkLst>
            <pc:docMk/>
            <pc:sldMk cId="3146610277" sldId="856"/>
            <ac:spMk id="6" creationId="{54EC7FA1-7F0C-FFD9-984D-A03B0954279A}"/>
          </ac:spMkLst>
        </pc:spChg>
        <pc:spChg chg="add mod ord">
          <ac:chgData name="Emily Hubbard" userId="1d4a9d99-d5ce-44ef-95ca-ec6a92907a60" providerId="ADAL" clId="{47D6C425-72B3-42CE-B296-B2F2673C8EE1}" dt="2023-04-17T13:46:50.735" v="47" actId="171"/>
          <ac:spMkLst>
            <pc:docMk/>
            <pc:sldMk cId="3146610277" sldId="856"/>
            <ac:spMk id="8" creationId="{77B89310-03B3-AF2D-1421-F631B0F76BB6}"/>
          </ac:spMkLst>
        </pc:spChg>
        <pc:spChg chg="mod">
          <ac:chgData name="Emily Hubbard" userId="1d4a9d99-d5ce-44ef-95ca-ec6a92907a60" providerId="ADAL" clId="{47D6C425-72B3-42CE-B296-B2F2673C8EE1}" dt="2023-04-17T13:58:03.449" v="235" actId="1076"/>
          <ac:spMkLst>
            <pc:docMk/>
            <pc:sldMk cId="3146610277" sldId="856"/>
            <ac:spMk id="12" creationId="{61C49BB9-A8CF-3113-5852-FCC16DFA67CC}"/>
          </ac:spMkLst>
        </pc:spChg>
      </pc:sldChg>
      <pc:sldChg chg="addSp modSp replTag delTag">
        <pc:chgData name="Emily Hubbard" userId="1d4a9d99-d5ce-44ef-95ca-ec6a92907a60" providerId="ADAL" clId="{47D6C425-72B3-42CE-B296-B2F2673C8EE1}" dt="2023-04-17T13:47:50.384" v="133"/>
        <pc:sldMkLst>
          <pc:docMk/>
          <pc:sldMk cId="1671286855" sldId="868"/>
        </pc:sldMkLst>
        <pc:spChg chg="add mod">
          <ac:chgData name="Emily Hubbard" userId="1d4a9d99-d5ce-44ef-95ca-ec6a92907a60" providerId="ADAL" clId="{47D6C425-72B3-42CE-B296-B2F2673C8EE1}" dt="2023-04-17T13:47:50.384" v="131"/>
          <ac:spMkLst>
            <pc:docMk/>
            <pc:sldMk cId="1671286855" sldId="868"/>
            <ac:spMk id="15" creationId="{84372971-48D0-94B7-B129-545B44709A76}"/>
          </ac:spMkLst>
        </pc:spChg>
      </pc:sldChg>
      <pc:sldChg chg="addSp modSp replTag delTag">
        <pc:chgData name="Emily Hubbard" userId="1d4a9d99-d5ce-44ef-95ca-ec6a92907a60" providerId="ADAL" clId="{47D6C425-72B3-42CE-B296-B2F2673C8EE1}" dt="2023-04-17T13:46:53.938" v="54"/>
        <pc:sldMkLst>
          <pc:docMk/>
          <pc:sldMk cId="2375790600" sldId="870"/>
        </pc:sldMkLst>
        <pc:spChg chg="add mod">
          <ac:chgData name="Emily Hubbard" userId="1d4a9d99-d5ce-44ef-95ca-ec6a92907a60" providerId="ADAL" clId="{47D6C425-72B3-42CE-B296-B2F2673C8EE1}" dt="2023-04-17T13:46:52.519" v="50"/>
          <ac:spMkLst>
            <pc:docMk/>
            <pc:sldMk cId="2375790600" sldId="870"/>
            <ac:spMk id="6" creationId="{95CE5476-33FF-1EC9-26D5-DA580513E829}"/>
          </ac:spMkLst>
        </pc:spChg>
      </pc:sldChg>
      <pc:sldChg chg="addSp modSp replTag delTag">
        <pc:chgData name="Emily Hubbard" userId="1d4a9d99-d5ce-44ef-95ca-ec6a92907a60" providerId="ADAL" clId="{47D6C425-72B3-42CE-B296-B2F2673C8EE1}" dt="2023-04-17T13:46:57.369" v="59"/>
        <pc:sldMkLst>
          <pc:docMk/>
          <pc:sldMk cId="1340782375" sldId="871"/>
        </pc:sldMkLst>
        <pc:spChg chg="add mod">
          <ac:chgData name="Emily Hubbard" userId="1d4a9d99-d5ce-44ef-95ca-ec6a92907a60" providerId="ADAL" clId="{47D6C425-72B3-42CE-B296-B2F2673C8EE1}" dt="2023-04-17T13:46:57.366" v="57"/>
          <ac:spMkLst>
            <pc:docMk/>
            <pc:sldMk cId="1340782375" sldId="871"/>
            <ac:spMk id="10" creationId="{7AE95186-1149-8185-F17D-FE36709774E1}"/>
          </ac:spMkLst>
        </pc:spChg>
      </pc:sldChg>
      <pc:sldChg chg="addSp modSp replTag delTag">
        <pc:chgData name="Emily Hubbard" userId="1d4a9d99-d5ce-44ef-95ca-ec6a92907a60" providerId="ADAL" clId="{47D6C425-72B3-42CE-B296-B2F2673C8EE1}" dt="2023-04-17T13:46:58.581" v="64"/>
        <pc:sldMkLst>
          <pc:docMk/>
          <pc:sldMk cId="4144526054" sldId="872"/>
        </pc:sldMkLst>
        <pc:spChg chg="add mod">
          <ac:chgData name="Emily Hubbard" userId="1d4a9d99-d5ce-44ef-95ca-ec6a92907a60" providerId="ADAL" clId="{47D6C425-72B3-42CE-B296-B2F2673C8EE1}" dt="2023-04-17T13:46:58.580" v="62"/>
          <ac:spMkLst>
            <pc:docMk/>
            <pc:sldMk cId="4144526054" sldId="872"/>
            <ac:spMk id="4" creationId="{A4425B6C-E764-EC2F-1D25-A6C029BED1B3}"/>
          </ac:spMkLst>
        </pc:spChg>
      </pc:sldChg>
      <pc:sldChg chg="addSp modSp modAnim replTag delTag">
        <pc:chgData name="Emily Hubbard" userId="1d4a9d99-d5ce-44ef-95ca-ec6a92907a60" providerId="ADAL" clId="{47D6C425-72B3-42CE-B296-B2F2673C8EE1}" dt="2023-04-27T16:35:18.421" v="243"/>
        <pc:sldMkLst>
          <pc:docMk/>
          <pc:sldMk cId="3356584152" sldId="874"/>
        </pc:sldMkLst>
        <pc:spChg chg="add mod">
          <ac:chgData name="Emily Hubbard" userId="1d4a9d99-d5ce-44ef-95ca-ec6a92907a60" providerId="ADAL" clId="{47D6C425-72B3-42CE-B296-B2F2673C8EE1}" dt="2023-04-17T13:47:01.110" v="67"/>
          <ac:spMkLst>
            <pc:docMk/>
            <pc:sldMk cId="3356584152" sldId="874"/>
            <ac:spMk id="11" creationId="{B389474D-4C72-5620-E25B-2DC2E15774EF}"/>
          </ac:spMkLst>
        </pc:spChg>
      </pc:sldChg>
      <pc:sldChg chg="addSp delSp modSp mod delAnim modAnim replTag delTag">
        <pc:chgData name="Emily Hubbard" userId="1d4a9d99-d5ce-44ef-95ca-ec6a92907a60" providerId="ADAL" clId="{47D6C425-72B3-42CE-B296-B2F2673C8EE1}" dt="2023-04-27T16:35:22.918" v="248"/>
        <pc:sldMkLst>
          <pc:docMk/>
          <pc:sldMk cId="1620146943" sldId="875"/>
        </pc:sldMkLst>
        <pc:spChg chg="add mod">
          <ac:chgData name="Emily Hubbard" userId="1d4a9d99-d5ce-44ef-95ca-ec6a92907a60" providerId="ADAL" clId="{47D6C425-72B3-42CE-B296-B2F2673C8EE1}" dt="2023-04-17T13:47:02.587" v="72"/>
          <ac:spMkLst>
            <pc:docMk/>
            <pc:sldMk cId="1620146943" sldId="875"/>
            <ac:spMk id="4" creationId="{82500FD9-0D7B-B9B5-990B-8E9F393B6BE4}"/>
          </ac:spMkLst>
        </pc:spChg>
        <pc:picChg chg="del">
          <ac:chgData name="Emily Hubbard" userId="1d4a9d99-d5ce-44ef-95ca-ec6a92907a60" providerId="ADAL" clId="{47D6C425-72B3-42CE-B296-B2F2673C8EE1}" dt="2023-04-17T13:47:03.696" v="75" actId="478"/>
          <ac:picMkLst>
            <pc:docMk/>
            <pc:sldMk cId="1620146943" sldId="875"/>
            <ac:picMk id="2" creationId="{1F12AF7F-A8FB-24C7-C2EB-28CF0BB91BA8}"/>
          </ac:picMkLst>
        </pc:picChg>
        <pc:picChg chg="add mod">
          <ac:chgData name="Emily Hubbard" userId="1d4a9d99-d5ce-44ef-95ca-ec6a92907a60" providerId="ADAL" clId="{47D6C425-72B3-42CE-B296-B2F2673C8EE1}" dt="2023-04-17T13:49:36.542" v="226" actId="1076"/>
          <ac:picMkLst>
            <pc:docMk/>
            <pc:sldMk cId="1620146943" sldId="875"/>
            <ac:picMk id="5" creationId="{B0512558-7A08-7179-2575-F28B6FF6A8A4}"/>
          </ac:picMkLst>
        </pc:picChg>
      </pc:sldChg>
      <pc:sldChg chg="addSp modSp mod replTag delTag">
        <pc:chgData name="Emily Hubbard" userId="1d4a9d99-d5ce-44ef-95ca-ec6a92907a60" providerId="ADAL" clId="{47D6C425-72B3-42CE-B296-B2F2673C8EE1}" dt="2023-04-27T16:35:24.029" v="250"/>
        <pc:sldMkLst>
          <pc:docMk/>
          <pc:sldMk cId="3366687447" sldId="876"/>
        </pc:sldMkLst>
        <pc:spChg chg="add mod ord">
          <ac:chgData name="Emily Hubbard" userId="1d4a9d99-d5ce-44ef-95ca-ec6a92907a60" providerId="ADAL" clId="{47D6C425-72B3-42CE-B296-B2F2673C8EE1}" dt="2023-04-17T13:47:12.128" v="92" actId="171"/>
          <ac:spMkLst>
            <pc:docMk/>
            <pc:sldMk cId="3366687447" sldId="876"/>
            <ac:spMk id="12" creationId="{F28E1A94-12B7-1000-C9BF-94285F6CB631}"/>
          </ac:spMkLst>
        </pc:spChg>
      </pc:sldChg>
      <pc:sldChg chg="addSp modSp mod replTag delTag">
        <pc:chgData name="Emily Hubbard" userId="1d4a9d99-d5ce-44ef-95ca-ec6a92907a60" providerId="ADAL" clId="{47D6C425-72B3-42CE-B296-B2F2673C8EE1}" dt="2023-04-17T13:47:18.357" v="107" actId="171"/>
        <pc:sldMkLst>
          <pc:docMk/>
          <pc:sldMk cId="1126685210" sldId="877"/>
        </pc:sldMkLst>
        <pc:spChg chg="add mod ord">
          <ac:chgData name="Emily Hubbard" userId="1d4a9d99-d5ce-44ef-95ca-ec6a92907a60" providerId="ADAL" clId="{47D6C425-72B3-42CE-B296-B2F2673C8EE1}" dt="2023-04-17T13:47:18.357" v="107" actId="171"/>
          <ac:spMkLst>
            <pc:docMk/>
            <pc:sldMk cId="1126685210" sldId="877"/>
            <ac:spMk id="11" creationId="{CDF8F3F3-11CE-E206-BDA3-4CCAC09AC283}"/>
          </ac:spMkLst>
        </pc:spChg>
      </pc:sldChg>
      <pc:sldChg chg="addSp modSp mod replTag delTag">
        <pc:chgData name="Emily Hubbard" userId="1d4a9d99-d5ce-44ef-95ca-ec6a92907a60" providerId="ADAL" clId="{47D6C425-72B3-42CE-B296-B2F2673C8EE1}" dt="2023-04-17T13:47:47.078" v="123"/>
        <pc:sldMkLst>
          <pc:docMk/>
          <pc:sldMk cId="932932602" sldId="878"/>
        </pc:sldMkLst>
        <pc:spChg chg="add mod ord">
          <ac:chgData name="Emily Hubbard" userId="1d4a9d99-d5ce-44ef-95ca-ec6a92907a60" providerId="ADAL" clId="{47D6C425-72B3-42CE-B296-B2F2673C8EE1}" dt="2023-04-17T13:47:45.028" v="121" actId="171"/>
          <ac:spMkLst>
            <pc:docMk/>
            <pc:sldMk cId="932932602" sldId="878"/>
            <ac:spMk id="11" creationId="{FF2C0CA2-9166-5D85-F32B-9E422022F94C}"/>
          </ac:spMkLst>
        </pc:spChg>
      </pc:sldChg>
      <pc:sldChg chg="addSp modSp replTag delTag">
        <pc:chgData name="Emily Hubbard" userId="1d4a9d99-d5ce-44ef-95ca-ec6a92907a60" providerId="ADAL" clId="{47D6C425-72B3-42CE-B296-B2F2673C8EE1}" dt="2023-04-17T13:47:49.067" v="128"/>
        <pc:sldMkLst>
          <pc:docMk/>
          <pc:sldMk cId="1824048800" sldId="879"/>
        </pc:sldMkLst>
        <pc:spChg chg="add mod">
          <ac:chgData name="Emily Hubbard" userId="1d4a9d99-d5ce-44ef-95ca-ec6a92907a60" providerId="ADAL" clId="{47D6C425-72B3-42CE-B296-B2F2673C8EE1}" dt="2023-04-17T13:47:49.067" v="126"/>
          <ac:spMkLst>
            <pc:docMk/>
            <pc:sldMk cId="1824048800" sldId="879"/>
            <ac:spMk id="11" creationId="{DA634416-80AB-0E7B-56D4-4D049466CCEA}"/>
          </ac:spMkLst>
        </pc:spChg>
      </pc:sldChg>
    </pc:docChg>
  </pc:docChgLst>
  <pc:docChgLst>
    <pc:chgData name="Emily Hubbard" userId="1d4a9d99-d5ce-44ef-95ca-ec6a92907a60" providerId="ADAL" clId="{2BA5FED1-06BB-46B3-B990-989E9421F9F8}"/>
    <pc:docChg chg="custSel addSld delSld modSld sldOrd modSection">
      <pc:chgData name="Emily Hubbard" userId="1d4a9d99-d5ce-44ef-95ca-ec6a92907a60" providerId="ADAL" clId="{2BA5FED1-06BB-46B3-B990-989E9421F9F8}" dt="2023-10-27T12:04:03.776" v="138" actId="1036"/>
      <pc:docMkLst>
        <pc:docMk/>
      </pc:docMkLst>
      <pc:sldChg chg="addSp modSp">
        <pc:chgData name="Emily Hubbard" userId="1d4a9d99-d5ce-44ef-95ca-ec6a92907a60" providerId="ADAL" clId="{2BA5FED1-06BB-46B3-B990-989E9421F9F8}" dt="2023-10-27T12:03:42.379" v="111"/>
        <pc:sldMkLst>
          <pc:docMk/>
          <pc:sldMk cId="4070990076" sldId="296"/>
        </pc:sldMkLst>
        <pc:spChg chg="add mod">
          <ac:chgData name="Emily Hubbard" userId="1d4a9d99-d5ce-44ef-95ca-ec6a92907a60" providerId="ADAL" clId="{2BA5FED1-06BB-46B3-B990-989E9421F9F8}" dt="2023-10-27T12:03:42.379" v="111"/>
          <ac:spMkLst>
            <pc:docMk/>
            <pc:sldMk cId="4070990076" sldId="296"/>
            <ac:spMk id="6" creationId="{91109AA1-2E27-2BE8-1FC2-81BAACFE59EE}"/>
          </ac:spMkLst>
        </pc:spChg>
      </pc:sldChg>
      <pc:sldChg chg="addSp delSp modSp mod">
        <pc:chgData name="Emily Hubbard" userId="1d4a9d99-d5ce-44ef-95ca-ec6a92907a60" providerId="ADAL" clId="{2BA5FED1-06BB-46B3-B990-989E9421F9F8}" dt="2023-10-27T12:04:03.776" v="138" actId="1036"/>
        <pc:sldMkLst>
          <pc:docMk/>
          <pc:sldMk cId="3981157455" sldId="301"/>
        </pc:sldMkLst>
        <pc:spChg chg="add mod">
          <ac:chgData name="Emily Hubbard" userId="1d4a9d99-d5ce-44ef-95ca-ec6a92907a60" providerId="ADAL" clId="{2BA5FED1-06BB-46B3-B990-989E9421F9F8}" dt="2023-10-27T12:04:03.776" v="138" actId="1036"/>
          <ac:spMkLst>
            <pc:docMk/>
            <pc:sldMk cId="3981157455" sldId="301"/>
            <ac:spMk id="5" creationId="{33D2D860-8EB8-80DD-5494-C5B8F05884B8}"/>
          </ac:spMkLst>
        </pc:spChg>
        <pc:spChg chg="mod">
          <ac:chgData name="Emily Hubbard" userId="1d4a9d99-d5ce-44ef-95ca-ec6a92907a60" providerId="ADAL" clId="{2BA5FED1-06BB-46B3-B990-989E9421F9F8}" dt="2023-10-27T12:03:02.375" v="86" actId="207"/>
          <ac:spMkLst>
            <pc:docMk/>
            <pc:sldMk cId="3981157455" sldId="301"/>
            <ac:spMk id="6" creationId="{C69B47ED-0BFA-0D11-DBD9-A371B35DB884}"/>
          </ac:spMkLst>
        </pc:spChg>
        <pc:spChg chg="del">
          <ac:chgData name="Emily Hubbard" userId="1d4a9d99-d5ce-44ef-95ca-ec6a92907a60" providerId="ADAL" clId="{2BA5FED1-06BB-46B3-B990-989E9421F9F8}" dt="2023-10-27T12:02:36.703" v="61" actId="478"/>
          <ac:spMkLst>
            <pc:docMk/>
            <pc:sldMk cId="3981157455" sldId="301"/>
            <ac:spMk id="7" creationId="{3E2A30D4-16FF-7CED-D16C-1D76817EF764}"/>
          </ac:spMkLst>
        </pc:spChg>
        <pc:spChg chg="add mod">
          <ac:chgData name="Emily Hubbard" userId="1d4a9d99-d5ce-44ef-95ca-ec6a92907a60" providerId="ADAL" clId="{2BA5FED1-06BB-46B3-B990-989E9421F9F8}" dt="2023-10-27T12:03:36.703" v="109" actId="1037"/>
          <ac:spMkLst>
            <pc:docMk/>
            <pc:sldMk cId="3981157455" sldId="301"/>
            <ac:spMk id="9" creationId="{731837C6-4FB8-F0DC-53B1-847A83F6CF1C}"/>
          </ac:spMkLst>
        </pc:spChg>
      </pc:sldChg>
      <pc:sldChg chg="addSp modSp">
        <pc:chgData name="Emily Hubbard" userId="1d4a9d99-d5ce-44ef-95ca-ec6a92907a60" providerId="ADAL" clId="{2BA5FED1-06BB-46B3-B990-989E9421F9F8}" dt="2023-10-27T12:03:54.179" v="123"/>
        <pc:sldMkLst>
          <pc:docMk/>
          <pc:sldMk cId="3712363524" sldId="755"/>
        </pc:sldMkLst>
        <pc:spChg chg="add mod">
          <ac:chgData name="Emily Hubbard" userId="1d4a9d99-d5ce-44ef-95ca-ec6a92907a60" providerId="ADAL" clId="{2BA5FED1-06BB-46B3-B990-989E9421F9F8}" dt="2023-10-27T12:03:54.179" v="123"/>
          <ac:spMkLst>
            <pc:docMk/>
            <pc:sldMk cId="3712363524" sldId="755"/>
            <ac:spMk id="2" creationId="{809E850D-D182-1912-F8C3-4F394D80057D}"/>
          </ac:spMkLst>
        </pc:spChg>
      </pc:sldChg>
      <pc:sldChg chg="addSp modSp">
        <pc:chgData name="Emily Hubbard" userId="1d4a9d99-d5ce-44ef-95ca-ec6a92907a60" providerId="ADAL" clId="{2BA5FED1-06BB-46B3-B990-989E9421F9F8}" dt="2023-10-27T12:03:53.235" v="122"/>
        <pc:sldMkLst>
          <pc:docMk/>
          <pc:sldMk cId="1801521897" sldId="850"/>
        </pc:sldMkLst>
        <pc:spChg chg="add mod">
          <ac:chgData name="Emily Hubbard" userId="1d4a9d99-d5ce-44ef-95ca-ec6a92907a60" providerId="ADAL" clId="{2BA5FED1-06BB-46B3-B990-989E9421F9F8}" dt="2023-10-27T12:03:53.235" v="122"/>
          <ac:spMkLst>
            <pc:docMk/>
            <pc:sldMk cId="1801521897" sldId="850"/>
            <ac:spMk id="7" creationId="{6140483D-A19A-81FD-95DF-2AD019F73A2F}"/>
          </ac:spMkLst>
        </pc:spChg>
      </pc:sldChg>
      <pc:sldChg chg="addSp delSp modSp add mod">
        <pc:chgData name="Emily Hubbard" userId="1d4a9d99-d5ce-44ef-95ca-ec6a92907a60" providerId="ADAL" clId="{2BA5FED1-06BB-46B3-B990-989E9421F9F8}" dt="2023-10-27T12:03:55.275" v="124"/>
        <pc:sldMkLst>
          <pc:docMk/>
          <pc:sldMk cId="419160087" sldId="854"/>
        </pc:sldMkLst>
        <pc:spChg chg="add mod">
          <ac:chgData name="Emily Hubbard" userId="1d4a9d99-d5ce-44ef-95ca-ec6a92907a60" providerId="ADAL" clId="{2BA5FED1-06BB-46B3-B990-989E9421F9F8}" dt="2023-10-27T12:03:55.275" v="124"/>
          <ac:spMkLst>
            <pc:docMk/>
            <pc:sldMk cId="419160087" sldId="854"/>
            <ac:spMk id="3" creationId="{0E4B145D-48AD-9B42-40E3-41EFA6C2E768}"/>
          </ac:spMkLst>
        </pc:spChg>
        <pc:spChg chg="mod">
          <ac:chgData name="Emily Hubbard" userId="1d4a9d99-d5ce-44ef-95ca-ec6a92907a60" providerId="ADAL" clId="{2BA5FED1-06BB-46B3-B990-989E9421F9F8}" dt="2023-10-18T20:45:23.352" v="17" actId="20577"/>
          <ac:spMkLst>
            <pc:docMk/>
            <pc:sldMk cId="419160087" sldId="854"/>
            <ac:spMk id="8" creationId="{F11AD65E-D046-C714-8AD1-2D4AB023829D}"/>
          </ac:spMkLst>
        </pc:spChg>
        <pc:graphicFrameChg chg="del">
          <ac:chgData name="Emily Hubbard" userId="1d4a9d99-d5ce-44ef-95ca-ec6a92907a60" providerId="ADAL" clId="{2BA5FED1-06BB-46B3-B990-989E9421F9F8}" dt="2023-10-18T20:45:16.866" v="1" actId="478"/>
          <ac:graphicFrameMkLst>
            <pc:docMk/>
            <pc:sldMk cId="419160087" sldId="854"/>
            <ac:graphicFrameMk id="3" creationId="{E969669F-79DC-CF1E-D205-0CEC2156BDD3}"/>
          </ac:graphicFrameMkLst>
        </pc:graphicFrameChg>
      </pc:sldChg>
      <pc:sldChg chg="addSp modSp">
        <pc:chgData name="Emily Hubbard" userId="1d4a9d99-d5ce-44ef-95ca-ec6a92907a60" providerId="ADAL" clId="{2BA5FED1-06BB-46B3-B990-989E9421F9F8}" dt="2023-10-27T12:03:44.211" v="113"/>
        <pc:sldMkLst>
          <pc:docMk/>
          <pc:sldMk cId="3146610277" sldId="856"/>
        </pc:sldMkLst>
        <pc:spChg chg="add mod">
          <ac:chgData name="Emily Hubbard" userId="1d4a9d99-d5ce-44ef-95ca-ec6a92907a60" providerId="ADAL" clId="{2BA5FED1-06BB-46B3-B990-989E9421F9F8}" dt="2023-10-27T12:03:44.211" v="113"/>
          <ac:spMkLst>
            <pc:docMk/>
            <pc:sldMk cId="3146610277" sldId="856"/>
            <ac:spMk id="19" creationId="{F6E5E8B3-1BF3-628E-0370-465AE4DF26A8}"/>
          </ac:spMkLst>
        </pc:spChg>
      </pc:sldChg>
      <pc:sldChg chg="addSp modSp">
        <pc:chgData name="Emily Hubbard" userId="1d4a9d99-d5ce-44ef-95ca-ec6a92907a60" providerId="ADAL" clId="{2BA5FED1-06BB-46B3-B990-989E9421F9F8}" dt="2023-10-27T12:03:51.980" v="121"/>
        <pc:sldMkLst>
          <pc:docMk/>
          <pc:sldMk cId="1671286855" sldId="868"/>
        </pc:sldMkLst>
        <pc:spChg chg="add mod">
          <ac:chgData name="Emily Hubbard" userId="1d4a9d99-d5ce-44ef-95ca-ec6a92907a60" providerId="ADAL" clId="{2BA5FED1-06BB-46B3-B990-989E9421F9F8}" dt="2023-10-27T12:03:51.980" v="121"/>
          <ac:spMkLst>
            <pc:docMk/>
            <pc:sldMk cId="1671286855" sldId="868"/>
            <ac:spMk id="16" creationId="{F6F2178A-6CB0-05C9-E9A7-E57776228622}"/>
          </ac:spMkLst>
        </pc:spChg>
      </pc:sldChg>
      <pc:sldChg chg="del">
        <pc:chgData name="Emily Hubbard" userId="1d4a9d99-d5ce-44ef-95ca-ec6a92907a60" providerId="ADAL" clId="{2BA5FED1-06BB-46B3-B990-989E9421F9F8}" dt="2023-10-18T20:51:08.067" v="37" actId="47"/>
        <pc:sldMkLst>
          <pc:docMk/>
          <pc:sldMk cId="2375790600" sldId="870"/>
        </pc:sldMkLst>
      </pc:sldChg>
      <pc:sldChg chg="addSp modSp ord">
        <pc:chgData name="Emily Hubbard" userId="1d4a9d99-d5ce-44ef-95ca-ec6a92907a60" providerId="ADAL" clId="{2BA5FED1-06BB-46B3-B990-989E9421F9F8}" dt="2023-10-27T12:03:43.118" v="112"/>
        <pc:sldMkLst>
          <pc:docMk/>
          <pc:sldMk cId="1340782375" sldId="871"/>
        </pc:sldMkLst>
        <pc:spChg chg="add mod">
          <ac:chgData name="Emily Hubbard" userId="1d4a9d99-d5ce-44ef-95ca-ec6a92907a60" providerId="ADAL" clId="{2BA5FED1-06BB-46B3-B990-989E9421F9F8}" dt="2023-10-27T12:03:43.118" v="112"/>
          <ac:spMkLst>
            <pc:docMk/>
            <pc:sldMk cId="1340782375" sldId="871"/>
            <ac:spMk id="11" creationId="{E7A1CA85-C73D-547E-AAA4-6F8A5A8B0D43}"/>
          </ac:spMkLst>
        </pc:spChg>
      </pc:sldChg>
      <pc:sldChg chg="addSp delSp modSp mod ord">
        <pc:chgData name="Emily Hubbard" userId="1d4a9d99-d5ce-44ef-95ca-ec6a92907a60" providerId="ADAL" clId="{2BA5FED1-06BB-46B3-B990-989E9421F9F8}" dt="2023-10-27T12:03:45.155" v="114"/>
        <pc:sldMkLst>
          <pc:docMk/>
          <pc:sldMk cId="4144526054" sldId="872"/>
        </pc:sldMkLst>
        <pc:spChg chg="mod">
          <ac:chgData name="Emily Hubbard" userId="1d4a9d99-d5ce-44ef-95ca-ec6a92907a60" providerId="ADAL" clId="{2BA5FED1-06BB-46B3-B990-989E9421F9F8}" dt="2023-10-18T20:46:25.096" v="28" actId="1076"/>
          <ac:spMkLst>
            <pc:docMk/>
            <pc:sldMk cId="4144526054" sldId="872"/>
            <ac:spMk id="3" creationId="{E7BB7F78-0926-0899-218F-66C395157358}"/>
          </ac:spMkLst>
        </pc:spChg>
        <pc:spChg chg="add mod">
          <ac:chgData name="Emily Hubbard" userId="1d4a9d99-d5ce-44ef-95ca-ec6a92907a60" providerId="ADAL" clId="{2BA5FED1-06BB-46B3-B990-989E9421F9F8}" dt="2023-10-27T12:03:45.155" v="114"/>
          <ac:spMkLst>
            <pc:docMk/>
            <pc:sldMk cId="4144526054" sldId="872"/>
            <ac:spMk id="5" creationId="{DB7B09CA-2091-8EEB-495B-51C02E4AAA7B}"/>
          </ac:spMkLst>
        </pc:spChg>
        <pc:spChg chg="del mod">
          <ac:chgData name="Emily Hubbard" userId="1d4a9d99-d5ce-44ef-95ca-ec6a92907a60" providerId="ADAL" clId="{2BA5FED1-06BB-46B3-B990-989E9421F9F8}" dt="2023-10-18T20:50:50.984" v="33" actId="478"/>
          <ac:spMkLst>
            <pc:docMk/>
            <pc:sldMk cId="4144526054" sldId="872"/>
            <ac:spMk id="72" creationId="{3BA12664-A3FC-D35F-138F-ADCAAC0A9606}"/>
          </ac:spMkLst>
        </pc:spChg>
        <pc:spChg chg="del mod">
          <ac:chgData name="Emily Hubbard" userId="1d4a9d99-d5ce-44ef-95ca-ec6a92907a60" providerId="ADAL" clId="{2BA5FED1-06BB-46B3-B990-989E9421F9F8}" dt="2023-10-18T20:50:50.984" v="33" actId="478"/>
          <ac:spMkLst>
            <pc:docMk/>
            <pc:sldMk cId="4144526054" sldId="872"/>
            <ac:spMk id="73" creationId="{35F32DF2-6137-4169-C072-2DA12B6FB2B2}"/>
          </ac:spMkLst>
        </pc:spChg>
        <pc:spChg chg="del mod">
          <ac:chgData name="Emily Hubbard" userId="1d4a9d99-d5ce-44ef-95ca-ec6a92907a60" providerId="ADAL" clId="{2BA5FED1-06BB-46B3-B990-989E9421F9F8}" dt="2023-10-18T20:50:50.984" v="33" actId="478"/>
          <ac:spMkLst>
            <pc:docMk/>
            <pc:sldMk cId="4144526054" sldId="872"/>
            <ac:spMk id="74" creationId="{53444A97-925B-DCBC-BC13-E90CC6B595EF}"/>
          </ac:spMkLst>
        </pc:spChg>
        <pc:spChg chg="del mod">
          <ac:chgData name="Emily Hubbard" userId="1d4a9d99-d5ce-44ef-95ca-ec6a92907a60" providerId="ADAL" clId="{2BA5FED1-06BB-46B3-B990-989E9421F9F8}" dt="2023-10-18T20:50:50.984" v="33" actId="478"/>
          <ac:spMkLst>
            <pc:docMk/>
            <pc:sldMk cId="4144526054" sldId="872"/>
            <ac:spMk id="75" creationId="{0E6DFE7F-DA7B-702D-B1E1-25EDED1FB111}"/>
          </ac:spMkLst>
        </pc:spChg>
        <pc:spChg chg="del mod">
          <ac:chgData name="Emily Hubbard" userId="1d4a9d99-d5ce-44ef-95ca-ec6a92907a60" providerId="ADAL" clId="{2BA5FED1-06BB-46B3-B990-989E9421F9F8}" dt="2023-10-18T20:50:50.984" v="33" actId="478"/>
          <ac:spMkLst>
            <pc:docMk/>
            <pc:sldMk cId="4144526054" sldId="872"/>
            <ac:spMk id="76" creationId="{BA44A7F6-BE33-20BC-19F2-3150E5BBC555}"/>
          </ac:spMkLst>
        </pc:spChg>
        <pc:spChg chg="del mod">
          <ac:chgData name="Emily Hubbard" userId="1d4a9d99-d5ce-44ef-95ca-ec6a92907a60" providerId="ADAL" clId="{2BA5FED1-06BB-46B3-B990-989E9421F9F8}" dt="2023-10-18T20:50:50.984" v="33" actId="478"/>
          <ac:spMkLst>
            <pc:docMk/>
            <pc:sldMk cId="4144526054" sldId="872"/>
            <ac:spMk id="77" creationId="{C390A71C-1611-F79A-03AA-1152823C8027}"/>
          </ac:spMkLst>
        </pc:spChg>
        <pc:spChg chg="mod">
          <ac:chgData name="Emily Hubbard" userId="1d4a9d99-d5ce-44ef-95ca-ec6a92907a60" providerId="ADAL" clId="{2BA5FED1-06BB-46B3-B990-989E9421F9F8}" dt="2023-10-18T20:46:08.493" v="21" actId="11530"/>
          <ac:spMkLst>
            <pc:docMk/>
            <pc:sldMk cId="4144526054" sldId="872"/>
            <ac:spMk id="100" creationId="{867666BF-BD19-D2C0-EB50-C6FD4F48E597}"/>
          </ac:spMkLst>
        </pc:spChg>
        <pc:spChg chg="mod">
          <ac:chgData name="Emily Hubbard" userId="1d4a9d99-d5ce-44ef-95ca-ec6a92907a60" providerId="ADAL" clId="{2BA5FED1-06BB-46B3-B990-989E9421F9F8}" dt="2023-10-18T20:46:08.493" v="21" actId="11530"/>
          <ac:spMkLst>
            <pc:docMk/>
            <pc:sldMk cId="4144526054" sldId="872"/>
            <ac:spMk id="101" creationId="{D2407BDA-CE25-CBE6-AF5F-E18579D64773}"/>
          </ac:spMkLst>
        </pc:spChg>
        <pc:spChg chg="mod">
          <ac:chgData name="Emily Hubbard" userId="1d4a9d99-d5ce-44ef-95ca-ec6a92907a60" providerId="ADAL" clId="{2BA5FED1-06BB-46B3-B990-989E9421F9F8}" dt="2023-10-18T20:46:08.493" v="21" actId="11530"/>
          <ac:spMkLst>
            <pc:docMk/>
            <pc:sldMk cId="4144526054" sldId="872"/>
            <ac:spMk id="110" creationId="{F016A124-6DD0-FCE4-45CD-D4148CCF8AB3}"/>
          </ac:spMkLst>
        </pc:spChg>
        <pc:spChg chg="mod">
          <ac:chgData name="Emily Hubbard" userId="1d4a9d99-d5ce-44ef-95ca-ec6a92907a60" providerId="ADAL" clId="{2BA5FED1-06BB-46B3-B990-989E9421F9F8}" dt="2023-10-18T20:46:08.493" v="21" actId="11530"/>
          <ac:spMkLst>
            <pc:docMk/>
            <pc:sldMk cId="4144526054" sldId="872"/>
            <ac:spMk id="111" creationId="{2380B9D8-4B04-3672-09ED-108580145614}"/>
          </ac:spMkLst>
        </pc:spChg>
        <pc:grpChg chg="del mod">
          <ac:chgData name="Emily Hubbard" userId="1d4a9d99-d5ce-44ef-95ca-ec6a92907a60" providerId="ADAL" clId="{2BA5FED1-06BB-46B3-B990-989E9421F9F8}" dt="2023-10-18T20:50:53.800" v="35" actId="478"/>
          <ac:grpSpMkLst>
            <pc:docMk/>
            <pc:sldMk cId="4144526054" sldId="872"/>
            <ac:grpSpMk id="99" creationId="{5CBBA258-087C-CF21-62E1-2F7AF8A057E8}"/>
          </ac:grpSpMkLst>
        </pc:grpChg>
        <pc:grpChg chg="del mod">
          <ac:chgData name="Emily Hubbard" userId="1d4a9d99-d5ce-44ef-95ca-ec6a92907a60" providerId="ADAL" clId="{2BA5FED1-06BB-46B3-B990-989E9421F9F8}" dt="2023-10-18T20:50:53.800" v="35" actId="478"/>
          <ac:grpSpMkLst>
            <pc:docMk/>
            <pc:sldMk cId="4144526054" sldId="872"/>
            <ac:grpSpMk id="109" creationId="{B914E99D-B2FF-EFC7-D580-40BAA091EC38}"/>
          </ac:grpSpMkLst>
        </pc:grpChg>
        <pc:picChg chg="add mod">
          <ac:chgData name="Emily Hubbard" userId="1d4a9d99-d5ce-44ef-95ca-ec6a92907a60" providerId="ADAL" clId="{2BA5FED1-06BB-46B3-B990-989E9421F9F8}" dt="2023-10-18T20:54:47.253" v="46" actId="1076"/>
          <ac:picMkLst>
            <pc:docMk/>
            <pc:sldMk cId="4144526054" sldId="872"/>
            <ac:picMk id="6" creationId="{855515BD-6127-654C-D7D9-90D3F550A6E2}"/>
          </ac:picMkLst>
        </pc:picChg>
        <pc:picChg chg="add mod">
          <ac:chgData name="Emily Hubbard" userId="1d4a9d99-d5ce-44ef-95ca-ec6a92907a60" providerId="ADAL" clId="{2BA5FED1-06BB-46B3-B990-989E9421F9F8}" dt="2023-10-18T20:55:44.047" v="59" actId="208"/>
          <ac:picMkLst>
            <pc:docMk/>
            <pc:sldMk cId="4144526054" sldId="872"/>
            <ac:picMk id="9" creationId="{CBBF3FEB-51A1-EFE2-5C5D-F13DEE3BC0FC}"/>
          </ac:picMkLst>
        </pc:picChg>
        <pc:picChg chg="del mod ord">
          <ac:chgData name="Emily Hubbard" userId="1d4a9d99-d5ce-44ef-95ca-ec6a92907a60" providerId="ADAL" clId="{2BA5FED1-06BB-46B3-B990-989E9421F9F8}" dt="2023-10-18T20:55:18.592" v="54" actId="478"/>
          <ac:picMkLst>
            <pc:docMk/>
            <pc:sldMk cId="4144526054" sldId="872"/>
            <ac:picMk id="119" creationId="{28F56633-BC62-7B22-2A26-FA188948603F}"/>
          </ac:picMkLst>
        </pc:picChg>
      </pc:sldChg>
      <pc:sldChg chg="addSp modSp mod">
        <pc:chgData name="Emily Hubbard" userId="1d4a9d99-d5ce-44ef-95ca-ec6a92907a60" providerId="ADAL" clId="{2BA5FED1-06BB-46B3-B990-989E9421F9F8}" dt="2023-10-27T12:03:46.572" v="115"/>
        <pc:sldMkLst>
          <pc:docMk/>
          <pc:sldMk cId="3356584152" sldId="874"/>
        </pc:sldMkLst>
        <pc:spChg chg="mod">
          <ac:chgData name="Emily Hubbard" userId="1d4a9d99-d5ce-44ef-95ca-ec6a92907a60" providerId="ADAL" clId="{2BA5FED1-06BB-46B3-B990-989E9421F9F8}" dt="2023-10-18T20:51:20.199" v="38" actId="207"/>
          <ac:spMkLst>
            <pc:docMk/>
            <pc:sldMk cId="3356584152" sldId="874"/>
            <ac:spMk id="4" creationId="{A5418DD6-13B6-74CD-7C8B-3FA58F4D9A7A}"/>
          </ac:spMkLst>
        </pc:spChg>
        <pc:spChg chg="mod">
          <ac:chgData name="Emily Hubbard" userId="1d4a9d99-d5ce-44ef-95ca-ec6a92907a60" providerId="ADAL" clId="{2BA5FED1-06BB-46B3-B990-989E9421F9F8}" dt="2023-10-18T20:51:20.199" v="38" actId="207"/>
          <ac:spMkLst>
            <pc:docMk/>
            <pc:sldMk cId="3356584152" sldId="874"/>
            <ac:spMk id="5" creationId="{7FFA6F88-B6D1-A6E6-7C4E-36F3F1B43E0E}"/>
          </ac:spMkLst>
        </pc:spChg>
        <pc:spChg chg="mod">
          <ac:chgData name="Emily Hubbard" userId="1d4a9d99-d5ce-44ef-95ca-ec6a92907a60" providerId="ADAL" clId="{2BA5FED1-06BB-46B3-B990-989E9421F9F8}" dt="2023-10-18T20:51:20.199" v="38" actId="207"/>
          <ac:spMkLst>
            <pc:docMk/>
            <pc:sldMk cId="3356584152" sldId="874"/>
            <ac:spMk id="6" creationId="{467D75B0-613B-B124-E820-1E39B45B7FCF}"/>
          </ac:spMkLst>
        </pc:spChg>
        <pc:spChg chg="mod">
          <ac:chgData name="Emily Hubbard" userId="1d4a9d99-d5ce-44ef-95ca-ec6a92907a60" providerId="ADAL" clId="{2BA5FED1-06BB-46B3-B990-989E9421F9F8}" dt="2023-10-18T20:51:20.199" v="38" actId="207"/>
          <ac:spMkLst>
            <pc:docMk/>
            <pc:sldMk cId="3356584152" sldId="874"/>
            <ac:spMk id="8" creationId="{39D4CECF-33D7-1F00-DD31-D551D0AAD171}"/>
          </ac:spMkLst>
        </pc:spChg>
        <pc:spChg chg="mod">
          <ac:chgData name="Emily Hubbard" userId="1d4a9d99-d5ce-44ef-95ca-ec6a92907a60" providerId="ADAL" clId="{2BA5FED1-06BB-46B3-B990-989E9421F9F8}" dt="2023-10-18T20:51:20.199" v="38" actId="207"/>
          <ac:spMkLst>
            <pc:docMk/>
            <pc:sldMk cId="3356584152" sldId="874"/>
            <ac:spMk id="9" creationId="{FD91C64A-943B-EBAF-8D44-C30CBF0AE90A}"/>
          </ac:spMkLst>
        </pc:spChg>
        <pc:spChg chg="add mod">
          <ac:chgData name="Emily Hubbard" userId="1d4a9d99-d5ce-44ef-95ca-ec6a92907a60" providerId="ADAL" clId="{2BA5FED1-06BB-46B3-B990-989E9421F9F8}" dt="2023-10-27T12:03:46.572" v="115"/>
          <ac:spMkLst>
            <pc:docMk/>
            <pc:sldMk cId="3356584152" sldId="874"/>
            <ac:spMk id="12" creationId="{F3CC1797-3385-DE42-F8D8-A9B0280E0611}"/>
          </ac:spMkLst>
        </pc:spChg>
      </pc:sldChg>
      <pc:sldChg chg="addSp modSp">
        <pc:chgData name="Emily Hubbard" userId="1d4a9d99-d5ce-44ef-95ca-ec6a92907a60" providerId="ADAL" clId="{2BA5FED1-06BB-46B3-B990-989E9421F9F8}" dt="2023-10-27T12:03:47.165" v="116"/>
        <pc:sldMkLst>
          <pc:docMk/>
          <pc:sldMk cId="1620146943" sldId="875"/>
        </pc:sldMkLst>
        <pc:spChg chg="add mod">
          <ac:chgData name="Emily Hubbard" userId="1d4a9d99-d5ce-44ef-95ca-ec6a92907a60" providerId="ADAL" clId="{2BA5FED1-06BB-46B3-B990-989E9421F9F8}" dt="2023-10-27T12:03:47.165" v="116"/>
          <ac:spMkLst>
            <pc:docMk/>
            <pc:sldMk cId="1620146943" sldId="875"/>
            <ac:spMk id="2" creationId="{66B8A2C9-8BF0-DAE4-D235-FF68766FF14B}"/>
          </ac:spMkLst>
        </pc:spChg>
      </pc:sldChg>
      <pc:sldChg chg="addSp modSp mod">
        <pc:chgData name="Emily Hubbard" userId="1d4a9d99-d5ce-44ef-95ca-ec6a92907a60" providerId="ADAL" clId="{2BA5FED1-06BB-46B3-B990-989E9421F9F8}" dt="2023-10-27T12:03:47.739" v="117"/>
        <pc:sldMkLst>
          <pc:docMk/>
          <pc:sldMk cId="3366687447" sldId="876"/>
        </pc:sldMkLst>
        <pc:spChg chg="mod">
          <ac:chgData name="Emily Hubbard" userId="1d4a9d99-d5ce-44ef-95ca-ec6a92907a60" providerId="ADAL" clId="{2BA5FED1-06BB-46B3-B990-989E9421F9F8}" dt="2023-10-18T20:51:39.600" v="41" actId="20577"/>
          <ac:spMkLst>
            <pc:docMk/>
            <pc:sldMk cId="3366687447" sldId="876"/>
            <ac:spMk id="11" creationId="{2D8273F4-2F89-0454-01F7-19E616F5D44A}"/>
          </ac:spMkLst>
        </pc:spChg>
        <pc:spChg chg="add mod">
          <ac:chgData name="Emily Hubbard" userId="1d4a9d99-d5ce-44ef-95ca-ec6a92907a60" providerId="ADAL" clId="{2BA5FED1-06BB-46B3-B990-989E9421F9F8}" dt="2023-10-27T12:03:47.739" v="117"/>
          <ac:spMkLst>
            <pc:docMk/>
            <pc:sldMk cId="3366687447" sldId="876"/>
            <ac:spMk id="13" creationId="{727ABE79-F284-3F3B-3EAB-D189F53A2421}"/>
          </ac:spMkLst>
        </pc:spChg>
      </pc:sldChg>
      <pc:sldChg chg="addSp modSp">
        <pc:chgData name="Emily Hubbard" userId="1d4a9d99-d5ce-44ef-95ca-ec6a92907a60" providerId="ADAL" clId="{2BA5FED1-06BB-46B3-B990-989E9421F9F8}" dt="2023-10-27T12:03:48.475" v="118"/>
        <pc:sldMkLst>
          <pc:docMk/>
          <pc:sldMk cId="1126685210" sldId="877"/>
        </pc:sldMkLst>
        <pc:spChg chg="add mod">
          <ac:chgData name="Emily Hubbard" userId="1d4a9d99-d5ce-44ef-95ca-ec6a92907a60" providerId="ADAL" clId="{2BA5FED1-06BB-46B3-B990-989E9421F9F8}" dt="2023-10-27T12:03:48.475" v="118"/>
          <ac:spMkLst>
            <pc:docMk/>
            <pc:sldMk cId="1126685210" sldId="877"/>
            <ac:spMk id="12" creationId="{1418EA9C-F597-4EC5-F10C-1713C6D72C1F}"/>
          </ac:spMkLst>
        </pc:spChg>
      </pc:sldChg>
      <pc:sldChg chg="addSp modSp">
        <pc:chgData name="Emily Hubbard" userId="1d4a9d99-d5ce-44ef-95ca-ec6a92907a60" providerId="ADAL" clId="{2BA5FED1-06BB-46B3-B990-989E9421F9F8}" dt="2023-10-27T12:03:50.427" v="119"/>
        <pc:sldMkLst>
          <pc:docMk/>
          <pc:sldMk cId="932932602" sldId="878"/>
        </pc:sldMkLst>
        <pc:spChg chg="add mod">
          <ac:chgData name="Emily Hubbard" userId="1d4a9d99-d5ce-44ef-95ca-ec6a92907a60" providerId="ADAL" clId="{2BA5FED1-06BB-46B3-B990-989E9421F9F8}" dt="2023-10-27T12:03:50.427" v="119"/>
          <ac:spMkLst>
            <pc:docMk/>
            <pc:sldMk cId="932932602" sldId="878"/>
            <ac:spMk id="12" creationId="{C005E777-F62C-31ED-4A11-0499CB4B37B3}"/>
          </ac:spMkLst>
        </pc:spChg>
      </pc:sldChg>
      <pc:sldChg chg="addSp modSp">
        <pc:chgData name="Emily Hubbard" userId="1d4a9d99-d5ce-44ef-95ca-ec6a92907a60" providerId="ADAL" clId="{2BA5FED1-06BB-46B3-B990-989E9421F9F8}" dt="2023-10-27T12:03:51.084" v="120"/>
        <pc:sldMkLst>
          <pc:docMk/>
          <pc:sldMk cId="1824048800" sldId="879"/>
        </pc:sldMkLst>
        <pc:spChg chg="add mod">
          <ac:chgData name="Emily Hubbard" userId="1d4a9d99-d5ce-44ef-95ca-ec6a92907a60" providerId="ADAL" clId="{2BA5FED1-06BB-46B3-B990-989E9421F9F8}" dt="2023-10-27T12:03:51.084" v="120"/>
          <ac:spMkLst>
            <pc:docMk/>
            <pc:sldMk cId="1824048800" sldId="879"/>
            <ac:spMk id="12" creationId="{96F99BA1-86AF-A191-4BB3-794EB62E9FBE}"/>
          </ac:spMkLst>
        </pc:spChg>
      </pc:sldChg>
      <pc:sldChg chg="addSp modSp add">
        <pc:chgData name="Emily Hubbard" userId="1d4a9d99-d5ce-44ef-95ca-ec6a92907a60" providerId="ADAL" clId="{2BA5FED1-06BB-46B3-B990-989E9421F9F8}" dt="2023-10-27T12:03:41.100" v="110"/>
        <pc:sldMkLst>
          <pc:docMk/>
          <pc:sldMk cId="635384946" sldId="880"/>
        </pc:sldMkLst>
        <pc:spChg chg="add mod">
          <ac:chgData name="Emily Hubbard" userId="1d4a9d99-d5ce-44ef-95ca-ec6a92907a60" providerId="ADAL" clId="{2BA5FED1-06BB-46B3-B990-989E9421F9F8}" dt="2023-10-27T12:03:41.100" v="110"/>
          <ac:spMkLst>
            <pc:docMk/>
            <pc:sldMk cId="635384946" sldId="880"/>
            <ac:spMk id="4" creationId="{F4539637-E4F7-D95C-6450-B47E66269214}"/>
          </ac:spMkLst>
        </pc:spChg>
      </pc:sldChg>
    </pc:docChg>
  </pc:docChgLst>
  <pc:docChgLst>
    <pc:chgData name="Emma Smart" userId="b2e8a91d-d17a-46db-aefe-2d6fd438afbe" providerId="ADAL" clId="{C21C9BC2-349C-4460-9F6A-FBAFB2AB372A}"/>
    <pc:docChg chg="custSel modSld replTag delTag">
      <pc:chgData name="Emma Smart" userId="b2e8a91d-d17a-46db-aefe-2d6fd438afbe" providerId="ADAL" clId="{C21C9BC2-349C-4460-9F6A-FBAFB2AB372A}" dt="2023-06-27T12:42:32.774" v="12" actId="553"/>
      <pc:docMkLst>
        <pc:docMk/>
      </pc:docMkLst>
      <pc:sldChg chg="modSp mod replTag delTag">
        <pc:chgData name="Emma Smart" userId="b2e8a91d-d17a-46db-aefe-2d6fd438afbe" providerId="ADAL" clId="{C21C9BC2-349C-4460-9F6A-FBAFB2AB372A}" dt="2023-06-27T12:42:19.024" v="7"/>
        <pc:sldMkLst>
          <pc:docMk/>
          <pc:sldMk cId="3366687447" sldId="876"/>
        </pc:sldMkLst>
        <pc:spChg chg="mod">
          <ac:chgData name="Emma Smart" userId="b2e8a91d-d17a-46db-aefe-2d6fd438afbe" providerId="ADAL" clId="{C21C9BC2-349C-4460-9F6A-FBAFB2AB372A}" dt="2023-06-27T12:42:01.690" v="4" actId="554"/>
          <ac:spMkLst>
            <pc:docMk/>
            <pc:sldMk cId="3366687447" sldId="876"/>
            <ac:spMk id="5" creationId="{D6C4745C-32AB-CB4E-D9D6-C7C2FB1FB5E7}"/>
          </ac:spMkLst>
        </pc:spChg>
        <pc:spChg chg="mod">
          <ac:chgData name="Emma Smart" userId="b2e8a91d-d17a-46db-aefe-2d6fd438afbe" providerId="ADAL" clId="{C21C9BC2-349C-4460-9F6A-FBAFB2AB372A}" dt="2023-06-27T12:42:01.690" v="4" actId="554"/>
          <ac:spMkLst>
            <pc:docMk/>
            <pc:sldMk cId="3366687447" sldId="876"/>
            <ac:spMk id="6" creationId="{D2D283B7-E59E-E1CE-118E-162175F4397A}"/>
          </ac:spMkLst>
        </pc:spChg>
        <pc:spChg chg="mod">
          <ac:chgData name="Emma Smart" userId="b2e8a91d-d17a-46db-aefe-2d6fd438afbe" providerId="ADAL" clId="{C21C9BC2-349C-4460-9F6A-FBAFB2AB372A}" dt="2023-06-27T12:42:09.951" v="5" actId="554"/>
          <ac:spMkLst>
            <pc:docMk/>
            <pc:sldMk cId="3366687447" sldId="876"/>
            <ac:spMk id="9" creationId="{9E9B7DFC-17A7-71E5-362A-38747BE14D45}"/>
          </ac:spMkLst>
        </pc:spChg>
        <pc:spChg chg="mod">
          <ac:chgData name="Emma Smart" userId="b2e8a91d-d17a-46db-aefe-2d6fd438afbe" providerId="ADAL" clId="{C21C9BC2-349C-4460-9F6A-FBAFB2AB372A}" dt="2023-06-27T12:42:09.951" v="5" actId="554"/>
          <ac:spMkLst>
            <pc:docMk/>
            <pc:sldMk cId="3366687447" sldId="876"/>
            <ac:spMk id="10" creationId="{0F3FB9B6-4333-2C06-DF1A-0D894F76D44C}"/>
          </ac:spMkLst>
        </pc:spChg>
        <pc:spChg chg="mod">
          <ac:chgData name="Emma Smart" userId="b2e8a91d-d17a-46db-aefe-2d6fd438afbe" providerId="ADAL" clId="{C21C9BC2-349C-4460-9F6A-FBAFB2AB372A}" dt="2023-06-27T12:42:01.690" v="4" actId="554"/>
          <ac:spMkLst>
            <pc:docMk/>
            <pc:sldMk cId="3366687447" sldId="876"/>
            <ac:spMk id="11" creationId="{2D8273F4-2F89-0454-01F7-19E616F5D44A}"/>
          </ac:spMkLst>
        </pc:spChg>
      </pc:sldChg>
      <pc:sldChg chg="modSp mod replTag delTag">
        <pc:chgData name="Emma Smart" userId="b2e8a91d-d17a-46db-aefe-2d6fd438afbe" providerId="ADAL" clId="{C21C9BC2-349C-4460-9F6A-FBAFB2AB372A}" dt="2023-06-27T12:42:32.774" v="12" actId="553"/>
        <pc:sldMkLst>
          <pc:docMk/>
          <pc:sldMk cId="1126685210" sldId="877"/>
        </pc:sldMkLst>
        <pc:spChg chg="mod">
          <ac:chgData name="Emma Smart" userId="b2e8a91d-d17a-46db-aefe-2d6fd438afbe" providerId="ADAL" clId="{C21C9BC2-349C-4460-9F6A-FBAFB2AB372A}" dt="2023-06-27T12:42:32.774" v="12" actId="553"/>
          <ac:spMkLst>
            <pc:docMk/>
            <pc:sldMk cId="1126685210" sldId="877"/>
            <ac:spMk id="6" creationId="{052EFE9F-41B7-06DE-4769-10C2FCBCADDB}"/>
          </ac:spMkLst>
        </pc:spChg>
        <pc:spChg chg="mod">
          <ac:chgData name="Emma Smart" userId="b2e8a91d-d17a-46db-aefe-2d6fd438afbe" providerId="ADAL" clId="{C21C9BC2-349C-4460-9F6A-FBAFB2AB372A}" dt="2023-06-27T12:42:32.774" v="12" actId="553"/>
          <ac:spMkLst>
            <pc:docMk/>
            <pc:sldMk cId="1126685210" sldId="877"/>
            <ac:spMk id="9" creationId="{F3CFA2FF-E6B9-F7F9-A68F-3D3D6F108DA7}"/>
          </ac:spMkLst>
        </pc:spChg>
      </pc:sldChg>
    </pc:docChg>
  </pc:docChgLst>
  <pc:docChgLst>
    <pc:chgData name="Emily Hubbard" userId="S::emily.hubbard@sja.org.uk::1d4a9d99-d5ce-44ef-95ca-ec6a92907a60" providerId="AD" clId="Web-{F66E3D2B-D74D-433F-A038-651ED85913FB}"/>
    <pc:docChg chg="delSld modSld modSection">
      <pc:chgData name="Emily Hubbard" userId="S::emily.hubbard@sja.org.uk::1d4a9d99-d5ce-44ef-95ca-ec6a92907a60" providerId="AD" clId="Web-{F66E3D2B-D74D-433F-A038-651ED85913FB}" dt="2022-12-16T13:11:07.730" v="403" actId="1076"/>
      <pc:docMkLst>
        <pc:docMk/>
      </pc:docMkLst>
      <pc:sldChg chg="modSp">
        <pc:chgData name="Emily Hubbard" userId="S::emily.hubbard@sja.org.uk::1d4a9d99-d5ce-44ef-95ca-ec6a92907a60" providerId="AD" clId="Web-{F66E3D2B-D74D-433F-A038-651ED85913FB}" dt="2022-12-16T12:35:57.724" v="1" actId="1076"/>
        <pc:sldMkLst>
          <pc:docMk/>
          <pc:sldMk cId="4070990076" sldId="296"/>
        </pc:sldMkLst>
        <pc:spChg chg="mod">
          <ac:chgData name="Emily Hubbard" userId="S::emily.hubbard@sja.org.uk::1d4a9d99-d5ce-44ef-95ca-ec6a92907a60" providerId="AD" clId="Web-{F66E3D2B-D74D-433F-A038-651ED85913FB}" dt="2022-12-16T12:35:57.724" v="1" actId="1076"/>
          <ac:spMkLst>
            <pc:docMk/>
            <pc:sldMk cId="4070990076" sldId="296"/>
            <ac:spMk id="2" creationId="{9CB9D45D-18DC-14C1-EEFE-D7FC7EDA7AF9}"/>
          </ac:spMkLst>
        </pc:spChg>
        <pc:spChg chg="mod">
          <ac:chgData name="Emily Hubbard" userId="S::emily.hubbard@sja.org.uk::1d4a9d99-d5ce-44ef-95ca-ec6a92907a60" providerId="AD" clId="Web-{F66E3D2B-D74D-433F-A038-651ED85913FB}" dt="2022-12-16T12:35:57.724" v="0" actId="1076"/>
          <ac:spMkLst>
            <pc:docMk/>
            <pc:sldMk cId="4070990076" sldId="296"/>
            <ac:spMk id="7" creationId="{3E2A30D4-16FF-7CED-D16C-1D76817EF764}"/>
          </ac:spMkLst>
        </pc:spChg>
      </pc:sldChg>
      <pc:sldChg chg="modSp">
        <pc:chgData name="Emily Hubbard" userId="S::emily.hubbard@sja.org.uk::1d4a9d99-d5ce-44ef-95ca-ec6a92907a60" providerId="AD" clId="Web-{F66E3D2B-D74D-433F-A038-651ED85913FB}" dt="2022-12-16T13:11:07.730" v="403" actId="1076"/>
        <pc:sldMkLst>
          <pc:docMk/>
          <pc:sldMk cId="1801521897" sldId="850"/>
        </pc:sldMkLst>
        <pc:spChg chg="mod">
          <ac:chgData name="Emily Hubbard" userId="S::emily.hubbard@sja.org.uk::1d4a9d99-d5ce-44ef-95ca-ec6a92907a60" providerId="AD" clId="Web-{F66E3D2B-D74D-433F-A038-651ED85913FB}" dt="2022-12-16T13:11:07.683" v="396" actId="1076"/>
          <ac:spMkLst>
            <pc:docMk/>
            <pc:sldMk cId="1801521897" sldId="850"/>
            <ac:spMk id="2" creationId="{9CB9D45D-18DC-14C1-EEFE-D7FC7EDA7AF9}"/>
          </ac:spMkLst>
        </pc:spChg>
        <pc:spChg chg="mod">
          <ac:chgData name="Emily Hubbard" userId="S::emily.hubbard@sja.org.uk::1d4a9d99-d5ce-44ef-95ca-ec6a92907a60" providerId="AD" clId="Web-{F66E3D2B-D74D-433F-A038-651ED85913FB}" dt="2022-12-16T13:11:07.730" v="403" actId="1076"/>
          <ac:spMkLst>
            <pc:docMk/>
            <pc:sldMk cId="1801521897" sldId="850"/>
            <ac:spMk id="3" creationId="{D752FD05-BEB0-8D30-F7A8-951D532096F7}"/>
          </ac:spMkLst>
        </pc:spChg>
        <pc:spChg chg="mod">
          <ac:chgData name="Emily Hubbard" userId="S::emily.hubbard@sja.org.uk::1d4a9d99-d5ce-44ef-95ca-ec6a92907a60" providerId="AD" clId="Web-{F66E3D2B-D74D-433F-A038-651ED85913FB}" dt="2022-12-16T13:11:07.698" v="399" actId="1076"/>
          <ac:spMkLst>
            <pc:docMk/>
            <pc:sldMk cId="1801521897" sldId="850"/>
            <ac:spMk id="13" creationId="{8F1AFDA9-1722-9AAD-7C29-2CA8C4704844}"/>
          </ac:spMkLst>
        </pc:spChg>
        <pc:spChg chg="mod">
          <ac:chgData name="Emily Hubbard" userId="S::emily.hubbard@sja.org.uk::1d4a9d99-d5ce-44ef-95ca-ec6a92907a60" providerId="AD" clId="Web-{F66E3D2B-D74D-433F-A038-651ED85913FB}" dt="2022-12-16T13:11:07.698" v="400" actId="1076"/>
          <ac:spMkLst>
            <pc:docMk/>
            <pc:sldMk cId="1801521897" sldId="850"/>
            <ac:spMk id="14" creationId="{794FDC88-4C8D-FBAB-5248-C8C614A20699}"/>
          </ac:spMkLst>
        </pc:spChg>
        <pc:spChg chg="mod">
          <ac:chgData name="Emily Hubbard" userId="S::emily.hubbard@sja.org.uk::1d4a9d99-d5ce-44ef-95ca-ec6a92907a60" providerId="AD" clId="Web-{F66E3D2B-D74D-433F-A038-651ED85913FB}" dt="2022-12-16T13:11:07.714" v="401" actId="1076"/>
          <ac:spMkLst>
            <pc:docMk/>
            <pc:sldMk cId="1801521897" sldId="850"/>
            <ac:spMk id="15" creationId="{A42C5383-ED22-C5F1-3B30-29FEB5371B34}"/>
          </ac:spMkLst>
        </pc:spChg>
        <pc:spChg chg="mod">
          <ac:chgData name="Emily Hubbard" userId="S::emily.hubbard@sja.org.uk::1d4a9d99-d5ce-44ef-95ca-ec6a92907a60" providerId="AD" clId="Web-{F66E3D2B-D74D-433F-A038-651ED85913FB}" dt="2022-12-16T13:11:07.714" v="402" actId="1076"/>
          <ac:spMkLst>
            <pc:docMk/>
            <pc:sldMk cId="1801521897" sldId="850"/>
            <ac:spMk id="16" creationId="{60F66F39-1143-C259-124F-397626B24615}"/>
          </ac:spMkLst>
        </pc:spChg>
        <pc:picChg chg="mod">
          <ac:chgData name="Emily Hubbard" userId="S::emily.hubbard@sja.org.uk::1d4a9d99-d5ce-44ef-95ca-ec6a92907a60" providerId="AD" clId="Web-{F66E3D2B-D74D-433F-A038-651ED85913FB}" dt="2022-12-16T13:11:07.683" v="397" actId="1076"/>
          <ac:picMkLst>
            <pc:docMk/>
            <pc:sldMk cId="1801521897" sldId="850"/>
            <ac:picMk id="11" creationId="{2CBFB979-A978-0AD7-CBC5-2F7878B5FC4C}"/>
          </ac:picMkLst>
        </pc:picChg>
        <pc:picChg chg="mod">
          <ac:chgData name="Emily Hubbard" userId="S::emily.hubbard@sja.org.uk::1d4a9d99-d5ce-44ef-95ca-ec6a92907a60" providerId="AD" clId="Web-{F66E3D2B-D74D-433F-A038-651ED85913FB}" dt="2022-12-16T13:11:07.683" v="398" actId="1076"/>
          <ac:picMkLst>
            <pc:docMk/>
            <pc:sldMk cId="1801521897" sldId="850"/>
            <ac:picMk id="12" creationId="{CE58BF78-E177-C671-FEFA-8B78447D686B}"/>
          </ac:picMkLst>
        </pc:picChg>
      </pc:sldChg>
      <pc:sldChg chg="addSp delSp modSp modNotes">
        <pc:chgData name="Emily Hubbard" userId="S::emily.hubbard@sja.org.uk::1d4a9d99-d5ce-44ef-95ca-ec6a92907a60" providerId="AD" clId="Web-{F66E3D2B-D74D-433F-A038-651ED85913FB}" dt="2022-12-16T13:00:23.182" v="290" actId="20577"/>
        <pc:sldMkLst>
          <pc:docMk/>
          <pc:sldMk cId="4144526054" sldId="872"/>
        </pc:sldMkLst>
        <pc:spChg chg="add mod">
          <ac:chgData name="Emily Hubbard" userId="S::emily.hubbard@sja.org.uk::1d4a9d99-d5ce-44ef-95ca-ec6a92907a60" providerId="AD" clId="Web-{F66E3D2B-D74D-433F-A038-651ED85913FB}" dt="2022-12-16T12:51:36.482" v="269" actId="1076"/>
          <ac:spMkLst>
            <pc:docMk/>
            <pc:sldMk cId="4144526054" sldId="872"/>
            <ac:spMk id="3" creationId="{E7BB7F78-0926-0899-218F-66C395157358}"/>
          </ac:spMkLst>
        </pc:spChg>
        <pc:spChg chg="mod">
          <ac:chgData name="Emily Hubbard" userId="S::emily.hubbard@sja.org.uk::1d4a9d99-d5ce-44ef-95ca-ec6a92907a60" providerId="AD" clId="Web-{F66E3D2B-D74D-433F-A038-651ED85913FB}" dt="2022-12-16T13:00:23.182" v="290" actId="20577"/>
          <ac:spMkLst>
            <pc:docMk/>
            <pc:sldMk cId="4144526054" sldId="872"/>
            <ac:spMk id="7" creationId="{0316B3B2-68CE-B528-5734-90051D6562D1}"/>
          </ac:spMkLst>
        </pc:spChg>
        <pc:spChg chg="mod">
          <ac:chgData name="Emily Hubbard" userId="S::emily.hubbard@sja.org.uk::1d4a9d99-d5ce-44ef-95ca-ec6a92907a60" providerId="AD" clId="Web-{F66E3D2B-D74D-433F-A038-651ED85913FB}" dt="2022-12-16T12:51:33.529" v="260" actId="1076"/>
          <ac:spMkLst>
            <pc:docMk/>
            <pc:sldMk cId="4144526054" sldId="872"/>
            <ac:spMk id="72" creationId="{3BA12664-A3FC-D35F-138F-ADCAAC0A9606}"/>
          </ac:spMkLst>
        </pc:spChg>
        <pc:spChg chg="mod">
          <ac:chgData name="Emily Hubbard" userId="S::emily.hubbard@sja.org.uk::1d4a9d99-d5ce-44ef-95ca-ec6a92907a60" providerId="AD" clId="Web-{F66E3D2B-D74D-433F-A038-651ED85913FB}" dt="2022-12-16T12:51:33.529" v="261" actId="1076"/>
          <ac:spMkLst>
            <pc:docMk/>
            <pc:sldMk cId="4144526054" sldId="872"/>
            <ac:spMk id="73" creationId="{35F32DF2-6137-4169-C072-2DA12B6FB2B2}"/>
          </ac:spMkLst>
        </pc:spChg>
        <pc:spChg chg="mod">
          <ac:chgData name="Emily Hubbard" userId="S::emily.hubbard@sja.org.uk::1d4a9d99-d5ce-44ef-95ca-ec6a92907a60" providerId="AD" clId="Web-{F66E3D2B-D74D-433F-A038-651ED85913FB}" dt="2022-12-16T12:51:33.544" v="262" actId="1076"/>
          <ac:spMkLst>
            <pc:docMk/>
            <pc:sldMk cId="4144526054" sldId="872"/>
            <ac:spMk id="74" creationId="{53444A97-925B-DCBC-BC13-E90CC6B595EF}"/>
          </ac:spMkLst>
        </pc:spChg>
        <pc:spChg chg="mod">
          <ac:chgData name="Emily Hubbard" userId="S::emily.hubbard@sja.org.uk::1d4a9d99-d5ce-44ef-95ca-ec6a92907a60" providerId="AD" clId="Web-{F66E3D2B-D74D-433F-A038-651ED85913FB}" dt="2022-12-16T12:51:33.544" v="263" actId="1076"/>
          <ac:spMkLst>
            <pc:docMk/>
            <pc:sldMk cId="4144526054" sldId="872"/>
            <ac:spMk id="75" creationId="{0E6DFE7F-DA7B-702D-B1E1-25EDED1FB111}"/>
          </ac:spMkLst>
        </pc:spChg>
        <pc:spChg chg="mod">
          <ac:chgData name="Emily Hubbard" userId="S::emily.hubbard@sja.org.uk::1d4a9d99-d5ce-44ef-95ca-ec6a92907a60" providerId="AD" clId="Web-{F66E3D2B-D74D-433F-A038-651ED85913FB}" dt="2022-12-16T12:51:33.560" v="264" actId="1076"/>
          <ac:spMkLst>
            <pc:docMk/>
            <pc:sldMk cId="4144526054" sldId="872"/>
            <ac:spMk id="76" creationId="{BA44A7F6-BE33-20BC-19F2-3150E5BBC555}"/>
          </ac:spMkLst>
        </pc:spChg>
        <pc:spChg chg="mod">
          <ac:chgData name="Emily Hubbard" userId="S::emily.hubbard@sja.org.uk::1d4a9d99-d5ce-44ef-95ca-ec6a92907a60" providerId="AD" clId="Web-{F66E3D2B-D74D-433F-A038-651ED85913FB}" dt="2022-12-16T12:51:33.575" v="265" actId="1076"/>
          <ac:spMkLst>
            <pc:docMk/>
            <pc:sldMk cId="4144526054" sldId="872"/>
            <ac:spMk id="77" creationId="{C390A71C-1611-F79A-03AA-1152823C8027}"/>
          </ac:spMkLst>
        </pc:spChg>
        <pc:spChg chg="mod">
          <ac:chgData name="Emily Hubbard" userId="S::emily.hubbard@sja.org.uk::1d4a9d99-d5ce-44ef-95ca-ec6a92907a60" providerId="AD" clId="Web-{F66E3D2B-D74D-433F-A038-651ED85913FB}" dt="2022-12-16T12:51:14.794" v="251"/>
          <ac:spMkLst>
            <pc:docMk/>
            <pc:sldMk cId="4144526054" sldId="872"/>
            <ac:spMk id="100" creationId="{867666BF-BD19-D2C0-EB50-C6FD4F48E597}"/>
          </ac:spMkLst>
        </pc:spChg>
        <pc:spChg chg="mod">
          <ac:chgData name="Emily Hubbard" userId="S::emily.hubbard@sja.org.uk::1d4a9d99-d5ce-44ef-95ca-ec6a92907a60" providerId="AD" clId="Web-{F66E3D2B-D74D-433F-A038-651ED85913FB}" dt="2022-12-16T12:51:14.794" v="250"/>
          <ac:spMkLst>
            <pc:docMk/>
            <pc:sldMk cId="4144526054" sldId="872"/>
            <ac:spMk id="101" creationId="{D2407BDA-CE25-CBE6-AF5F-E18579D64773}"/>
          </ac:spMkLst>
        </pc:spChg>
        <pc:spChg chg="mod">
          <ac:chgData name="Emily Hubbard" userId="S::emily.hubbard@sja.org.uk::1d4a9d99-d5ce-44ef-95ca-ec6a92907a60" providerId="AD" clId="Web-{F66E3D2B-D74D-433F-A038-651ED85913FB}" dt="2022-12-16T12:51:14.794" v="249"/>
          <ac:spMkLst>
            <pc:docMk/>
            <pc:sldMk cId="4144526054" sldId="872"/>
            <ac:spMk id="110" creationId="{F016A124-6DD0-FCE4-45CD-D4148CCF8AB3}"/>
          </ac:spMkLst>
        </pc:spChg>
        <pc:spChg chg="mod">
          <ac:chgData name="Emily Hubbard" userId="S::emily.hubbard@sja.org.uk::1d4a9d99-d5ce-44ef-95ca-ec6a92907a60" providerId="AD" clId="Web-{F66E3D2B-D74D-433F-A038-651ED85913FB}" dt="2022-12-16T12:51:14.794" v="248"/>
          <ac:spMkLst>
            <pc:docMk/>
            <pc:sldMk cId="4144526054" sldId="872"/>
            <ac:spMk id="111" creationId="{2380B9D8-4B04-3672-09ED-108580145614}"/>
          </ac:spMkLst>
        </pc:spChg>
        <pc:grpChg chg="mod">
          <ac:chgData name="Emily Hubbard" userId="S::emily.hubbard@sja.org.uk::1d4a9d99-d5ce-44ef-95ca-ec6a92907a60" providerId="AD" clId="Web-{F66E3D2B-D74D-433F-A038-651ED85913FB}" dt="2022-12-16T12:51:33.595" v="266" actId="1076"/>
          <ac:grpSpMkLst>
            <pc:docMk/>
            <pc:sldMk cId="4144526054" sldId="872"/>
            <ac:grpSpMk id="99" creationId="{5CBBA258-087C-CF21-62E1-2F7AF8A057E8}"/>
          </ac:grpSpMkLst>
        </pc:grpChg>
        <pc:grpChg chg="add del mod">
          <ac:chgData name="Emily Hubbard" userId="S::emily.hubbard@sja.org.uk::1d4a9d99-d5ce-44ef-95ca-ec6a92907a60" providerId="AD" clId="Web-{F66E3D2B-D74D-433F-A038-651ED85913FB}" dt="2022-12-16T12:51:33.607" v="267" actId="1076"/>
          <ac:grpSpMkLst>
            <pc:docMk/>
            <pc:sldMk cId="4144526054" sldId="872"/>
            <ac:grpSpMk id="109" creationId="{B914E99D-B2FF-EFC7-D580-40BAA091EC38}"/>
          </ac:grpSpMkLst>
        </pc:grpChg>
        <pc:picChg chg="mod">
          <ac:chgData name="Emily Hubbard" userId="S::emily.hubbard@sja.org.uk::1d4a9d99-d5ce-44ef-95ca-ec6a92907a60" providerId="AD" clId="Web-{F66E3D2B-D74D-433F-A038-651ED85913FB}" dt="2022-12-16T12:51:33.622" v="268" actId="1076"/>
          <ac:picMkLst>
            <pc:docMk/>
            <pc:sldMk cId="4144526054" sldId="872"/>
            <ac:picMk id="119" creationId="{28F56633-BC62-7B22-2A26-FA188948603F}"/>
          </ac:picMkLst>
        </pc:picChg>
        <pc:cxnChg chg="del">
          <ac:chgData name="Emily Hubbard" userId="S::emily.hubbard@sja.org.uk::1d4a9d99-d5ce-44ef-95ca-ec6a92907a60" providerId="AD" clId="Web-{F66E3D2B-D74D-433F-A038-651ED85913FB}" dt="2022-12-16T12:44:28.549" v="3"/>
          <ac:cxnSpMkLst>
            <pc:docMk/>
            <pc:sldMk cId="4144526054" sldId="872"/>
            <ac:cxnSpMk id="78" creationId="{49D3E38E-E304-43D1-97C4-3E759572A30C}"/>
          </ac:cxnSpMkLst>
        </pc:cxnChg>
        <pc:cxnChg chg="del">
          <ac:chgData name="Emily Hubbard" userId="S::emily.hubbard@sja.org.uk::1d4a9d99-d5ce-44ef-95ca-ec6a92907a60" providerId="AD" clId="Web-{F66E3D2B-D74D-433F-A038-651ED85913FB}" dt="2022-12-16T12:44:33.315" v="7"/>
          <ac:cxnSpMkLst>
            <pc:docMk/>
            <pc:sldMk cId="4144526054" sldId="872"/>
            <ac:cxnSpMk id="79" creationId="{37103334-EACF-DA7A-5714-3113C6982629}"/>
          </ac:cxnSpMkLst>
        </pc:cxnChg>
        <pc:cxnChg chg="del">
          <ac:chgData name="Emily Hubbard" userId="S::emily.hubbard@sja.org.uk::1d4a9d99-d5ce-44ef-95ca-ec6a92907a60" providerId="AD" clId="Web-{F66E3D2B-D74D-433F-A038-651ED85913FB}" dt="2022-12-16T12:44:32.659" v="6"/>
          <ac:cxnSpMkLst>
            <pc:docMk/>
            <pc:sldMk cId="4144526054" sldId="872"/>
            <ac:cxnSpMk id="80" creationId="{451BEA80-4E80-57DE-1FAF-B1EFDDC994F0}"/>
          </ac:cxnSpMkLst>
        </pc:cxnChg>
        <pc:cxnChg chg="del">
          <ac:chgData name="Emily Hubbard" userId="S::emily.hubbard@sja.org.uk::1d4a9d99-d5ce-44ef-95ca-ec6a92907a60" providerId="AD" clId="Web-{F66E3D2B-D74D-433F-A038-651ED85913FB}" dt="2022-12-16T12:44:34.081" v="8"/>
          <ac:cxnSpMkLst>
            <pc:docMk/>
            <pc:sldMk cId="4144526054" sldId="872"/>
            <ac:cxnSpMk id="81" creationId="{32793089-EDE0-A072-5E13-21A9C4236406}"/>
          </ac:cxnSpMkLst>
        </pc:cxnChg>
        <pc:cxnChg chg="del">
          <ac:chgData name="Emily Hubbard" userId="S::emily.hubbard@sja.org.uk::1d4a9d99-d5ce-44ef-95ca-ec6a92907a60" providerId="AD" clId="Web-{F66E3D2B-D74D-433F-A038-651ED85913FB}" dt="2022-12-16T12:44:34.768" v="9"/>
          <ac:cxnSpMkLst>
            <pc:docMk/>
            <pc:sldMk cId="4144526054" sldId="872"/>
            <ac:cxnSpMk id="82" creationId="{CBD7A8AB-5EBA-39B4-869D-385DD4B471F0}"/>
          </ac:cxnSpMkLst>
        </pc:cxnChg>
        <pc:cxnChg chg="del">
          <ac:chgData name="Emily Hubbard" userId="S::emily.hubbard@sja.org.uk::1d4a9d99-d5ce-44ef-95ca-ec6a92907a60" providerId="AD" clId="Web-{F66E3D2B-D74D-433F-A038-651ED85913FB}" dt="2022-12-16T12:44:35.378" v="10"/>
          <ac:cxnSpMkLst>
            <pc:docMk/>
            <pc:sldMk cId="4144526054" sldId="872"/>
            <ac:cxnSpMk id="83" creationId="{25CE7E44-467F-E133-F962-F104E6610AFE}"/>
          </ac:cxnSpMkLst>
        </pc:cxnChg>
        <pc:cxnChg chg="del">
          <ac:chgData name="Emily Hubbard" userId="S::emily.hubbard@sja.org.uk::1d4a9d99-d5ce-44ef-95ca-ec6a92907a60" providerId="AD" clId="Web-{F66E3D2B-D74D-433F-A038-651ED85913FB}" dt="2022-12-16T12:44:36.003" v="11"/>
          <ac:cxnSpMkLst>
            <pc:docMk/>
            <pc:sldMk cId="4144526054" sldId="872"/>
            <ac:cxnSpMk id="84" creationId="{67D8DB36-FBD1-5ED2-0A1A-790682DDED38}"/>
          </ac:cxnSpMkLst>
        </pc:cxnChg>
        <pc:cxnChg chg="del">
          <ac:chgData name="Emily Hubbard" userId="S::emily.hubbard@sja.org.uk::1d4a9d99-d5ce-44ef-95ca-ec6a92907a60" providerId="AD" clId="Web-{F66E3D2B-D74D-433F-A038-651ED85913FB}" dt="2022-12-16T12:44:30.174" v="4"/>
          <ac:cxnSpMkLst>
            <pc:docMk/>
            <pc:sldMk cId="4144526054" sldId="872"/>
            <ac:cxnSpMk id="85" creationId="{EC85CCA6-B01E-7BFA-AB04-BA51032AA3A5}"/>
          </ac:cxnSpMkLst>
        </pc:cxnChg>
        <pc:cxnChg chg="del">
          <ac:chgData name="Emily Hubbard" userId="S::emily.hubbard@sja.org.uk::1d4a9d99-d5ce-44ef-95ca-ec6a92907a60" providerId="AD" clId="Web-{F66E3D2B-D74D-433F-A038-651ED85913FB}" dt="2022-12-16T12:44:31.659" v="5"/>
          <ac:cxnSpMkLst>
            <pc:docMk/>
            <pc:sldMk cId="4144526054" sldId="872"/>
            <ac:cxnSpMk id="86" creationId="{6D6AA0BC-C8F0-3466-CF20-6884487A1541}"/>
          </ac:cxnSpMkLst>
        </pc:cxnChg>
        <pc:cxnChg chg="del">
          <ac:chgData name="Emily Hubbard" userId="S::emily.hubbard@sja.org.uk::1d4a9d99-d5ce-44ef-95ca-ec6a92907a60" providerId="AD" clId="Web-{F66E3D2B-D74D-433F-A038-651ED85913FB}" dt="2022-12-16T12:44:37.596" v="12"/>
          <ac:cxnSpMkLst>
            <pc:docMk/>
            <pc:sldMk cId="4144526054" sldId="872"/>
            <ac:cxnSpMk id="87" creationId="{6813389F-2E5E-C711-2C4E-694604CF16B9}"/>
          </ac:cxnSpMkLst>
        </pc:cxnChg>
        <pc:cxnChg chg="del">
          <ac:chgData name="Emily Hubbard" userId="S::emily.hubbard@sja.org.uk::1d4a9d99-d5ce-44ef-95ca-ec6a92907a60" providerId="AD" clId="Web-{F66E3D2B-D74D-433F-A038-651ED85913FB}" dt="2022-12-16T12:44:38.237" v="13"/>
          <ac:cxnSpMkLst>
            <pc:docMk/>
            <pc:sldMk cId="4144526054" sldId="872"/>
            <ac:cxnSpMk id="88" creationId="{C0F24437-A120-5F34-5BEA-9421258B11EF}"/>
          </ac:cxnSpMkLst>
        </pc:cxnChg>
        <pc:cxnChg chg="del">
          <ac:chgData name="Emily Hubbard" userId="S::emily.hubbard@sja.org.uk::1d4a9d99-d5ce-44ef-95ca-ec6a92907a60" providerId="AD" clId="Web-{F66E3D2B-D74D-433F-A038-651ED85913FB}" dt="2022-12-16T12:44:39.174" v="14"/>
          <ac:cxnSpMkLst>
            <pc:docMk/>
            <pc:sldMk cId="4144526054" sldId="872"/>
            <ac:cxnSpMk id="89" creationId="{7AD03FAB-FF96-469A-488C-83F66F0A6466}"/>
          </ac:cxnSpMkLst>
        </pc:cxnChg>
        <pc:cxnChg chg="del">
          <ac:chgData name="Emily Hubbard" userId="S::emily.hubbard@sja.org.uk::1d4a9d99-d5ce-44ef-95ca-ec6a92907a60" providerId="AD" clId="Web-{F66E3D2B-D74D-433F-A038-651ED85913FB}" dt="2022-12-16T12:44:40.190" v="15"/>
          <ac:cxnSpMkLst>
            <pc:docMk/>
            <pc:sldMk cId="4144526054" sldId="872"/>
            <ac:cxnSpMk id="90" creationId="{1928BC93-9E7B-904F-F341-385F8C9EBFFF}"/>
          </ac:cxnSpMkLst>
        </pc:cxnChg>
        <pc:cxnChg chg="del">
          <ac:chgData name="Emily Hubbard" userId="S::emily.hubbard@sja.org.uk::1d4a9d99-d5ce-44ef-95ca-ec6a92907a60" providerId="AD" clId="Web-{F66E3D2B-D74D-433F-A038-651ED85913FB}" dt="2022-12-16T12:44:40.971" v="16"/>
          <ac:cxnSpMkLst>
            <pc:docMk/>
            <pc:sldMk cId="4144526054" sldId="872"/>
            <ac:cxnSpMk id="91" creationId="{B4DFE3F8-F248-8B2A-783C-BC1B3D2566AB}"/>
          </ac:cxnSpMkLst>
        </pc:cxnChg>
        <pc:cxnChg chg="del">
          <ac:chgData name="Emily Hubbard" userId="S::emily.hubbard@sja.org.uk::1d4a9d99-d5ce-44ef-95ca-ec6a92907a60" providerId="AD" clId="Web-{F66E3D2B-D74D-433F-A038-651ED85913FB}" dt="2022-12-16T12:44:27.705" v="2"/>
          <ac:cxnSpMkLst>
            <pc:docMk/>
            <pc:sldMk cId="4144526054" sldId="872"/>
            <ac:cxnSpMk id="92" creationId="{205B801C-D59E-BCE4-2D0B-91F19942FD6B}"/>
          </ac:cxnSpMkLst>
        </pc:cxnChg>
        <pc:cxnChg chg="del">
          <ac:chgData name="Emily Hubbard" userId="S::emily.hubbard@sja.org.uk::1d4a9d99-d5ce-44ef-95ca-ec6a92907a60" providerId="AD" clId="Web-{F66E3D2B-D74D-433F-A038-651ED85913FB}" dt="2022-12-16T12:44:45.315" v="22"/>
          <ac:cxnSpMkLst>
            <pc:docMk/>
            <pc:sldMk cId="4144526054" sldId="872"/>
            <ac:cxnSpMk id="93" creationId="{EDCF0154-0671-4D1A-11A0-9C20144816E4}"/>
          </ac:cxnSpMkLst>
        </pc:cxnChg>
        <pc:cxnChg chg="del">
          <ac:chgData name="Emily Hubbard" userId="S::emily.hubbard@sja.org.uk::1d4a9d99-d5ce-44ef-95ca-ec6a92907a60" providerId="AD" clId="Web-{F66E3D2B-D74D-433F-A038-651ED85913FB}" dt="2022-12-16T12:44:44.409" v="21"/>
          <ac:cxnSpMkLst>
            <pc:docMk/>
            <pc:sldMk cId="4144526054" sldId="872"/>
            <ac:cxnSpMk id="94" creationId="{A65ED01D-A6F0-2CFD-F686-8EA515E49D73}"/>
          </ac:cxnSpMkLst>
        </pc:cxnChg>
        <pc:cxnChg chg="del">
          <ac:chgData name="Emily Hubbard" userId="S::emily.hubbard@sja.org.uk::1d4a9d99-d5ce-44ef-95ca-ec6a92907a60" providerId="AD" clId="Web-{F66E3D2B-D74D-433F-A038-651ED85913FB}" dt="2022-12-16T12:44:43.768" v="20"/>
          <ac:cxnSpMkLst>
            <pc:docMk/>
            <pc:sldMk cId="4144526054" sldId="872"/>
            <ac:cxnSpMk id="95" creationId="{787A6FAE-9B88-CCC8-109F-D8F5C9A00164}"/>
          </ac:cxnSpMkLst>
        </pc:cxnChg>
        <pc:cxnChg chg="del">
          <ac:chgData name="Emily Hubbard" userId="S::emily.hubbard@sja.org.uk::1d4a9d99-d5ce-44ef-95ca-ec6a92907a60" providerId="AD" clId="Web-{F66E3D2B-D74D-433F-A038-651ED85913FB}" dt="2022-12-16T12:44:42.893" v="19"/>
          <ac:cxnSpMkLst>
            <pc:docMk/>
            <pc:sldMk cId="4144526054" sldId="872"/>
            <ac:cxnSpMk id="96" creationId="{7E97E769-0454-6654-96A6-01430A8E83D8}"/>
          </ac:cxnSpMkLst>
        </pc:cxnChg>
        <pc:cxnChg chg="del">
          <ac:chgData name="Emily Hubbard" userId="S::emily.hubbard@sja.org.uk::1d4a9d99-d5ce-44ef-95ca-ec6a92907a60" providerId="AD" clId="Web-{F66E3D2B-D74D-433F-A038-651ED85913FB}" dt="2022-12-16T12:44:42.315" v="18"/>
          <ac:cxnSpMkLst>
            <pc:docMk/>
            <pc:sldMk cId="4144526054" sldId="872"/>
            <ac:cxnSpMk id="97" creationId="{7072552F-D833-A68D-D909-A6109583A73A}"/>
          </ac:cxnSpMkLst>
        </pc:cxnChg>
        <pc:cxnChg chg="del">
          <ac:chgData name="Emily Hubbard" userId="S::emily.hubbard@sja.org.uk::1d4a9d99-d5ce-44ef-95ca-ec6a92907a60" providerId="AD" clId="Web-{F66E3D2B-D74D-433F-A038-651ED85913FB}" dt="2022-12-16T12:44:41.628" v="17"/>
          <ac:cxnSpMkLst>
            <pc:docMk/>
            <pc:sldMk cId="4144526054" sldId="872"/>
            <ac:cxnSpMk id="98" creationId="{71D5F198-E233-BC0F-162E-124FF4B9C23F}"/>
          </ac:cxnSpMkLst>
        </pc:cxnChg>
        <pc:cxnChg chg="del">
          <ac:chgData name="Emily Hubbard" userId="S::emily.hubbard@sja.org.uk::1d4a9d99-d5ce-44ef-95ca-ec6a92907a60" providerId="AD" clId="Web-{F66E3D2B-D74D-433F-A038-651ED85913FB}" dt="2022-12-16T12:44:57.097" v="28"/>
          <ac:cxnSpMkLst>
            <pc:docMk/>
            <pc:sldMk cId="4144526054" sldId="872"/>
            <ac:cxnSpMk id="102" creationId="{560CA70A-ACBF-9FF9-41A7-2A43278CCBE8}"/>
          </ac:cxnSpMkLst>
        </pc:cxnChg>
        <pc:cxnChg chg="del">
          <ac:chgData name="Emily Hubbard" userId="S::emily.hubbard@sja.org.uk::1d4a9d99-d5ce-44ef-95ca-ec6a92907a60" providerId="AD" clId="Web-{F66E3D2B-D74D-433F-A038-651ED85913FB}" dt="2022-12-16T12:45:08.503" v="36"/>
          <ac:cxnSpMkLst>
            <pc:docMk/>
            <pc:sldMk cId="4144526054" sldId="872"/>
            <ac:cxnSpMk id="103" creationId="{9348CD92-C487-6E6D-3E08-FC632DC688DE}"/>
          </ac:cxnSpMkLst>
        </pc:cxnChg>
        <pc:cxnChg chg="del">
          <ac:chgData name="Emily Hubbard" userId="S::emily.hubbard@sja.org.uk::1d4a9d99-d5ce-44ef-95ca-ec6a92907a60" providerId="AD" clId="Web-{F66E3D2B-D74D-433F-A038-651ED85913FB}" dt="2022-12-16T12:45:10.566" v="37"/>
          <ac:cxnSpMkLst>
            <pc:docMk/>
            <pc:sldMk cId="4144526054" sldId="872"/>
            <ac:cxnSpMk id="104" creationId="{2564A3ED-A3D2-ED71-7853-526BAE21D882}"/>
          </ac:cxnSpMkLst>
        </pc:cxnChg>
        <pc:cxnChg chg="del">
          <ac:chgData name="Emily Hubbard" userId="S::emily.hubbard@sja.org.uk::1d4a9d99-d5ce-44ef-95ca-ec6a92907a60" providerId="AD" clId="Web-{F66E3D2B-D74D-433F-A038-651ED85913FB}" dt="2022-12-16T12:45:10.707" v="38"/>
          <ac:cxnSpMkLst>
            <pc:docMk/>
            <pc:sldMk cId="4144526054" sldId="872"/>
            <ac:cxnSpMk id="105" creationId="{F25217FA-8AC2-86AD-A4F8-799D9A7E41D5}"/>
          </ac:cxnSpMkLst>
        </pc:cxnChg>
        <pc:cxnChg chg="del">
          <ac:chgData name="Emily Hubbard" userId="S::emily.hubbard@sja.org.uk::1d4a9d99-d5ce-44ef-95ca-ec6a92907a60" providerId="AD" clId="Web-{F66E3D2B-D74D-433F-A038-651ED85913FB}" dt="2022-12-16T12:45:11.503" v="39"/>
          <ac:cxnSpMkLst>
            <pc:docMk/>
            <pc:sldMk cId="4144526054" sldId="872"/>
            <ac:cxnSpMk id="106" creationId="{F9101D1E-4D10-4305-FD6C-2BB7D9A9155C}"/>
          </ac:cxnSpMkLst>
        </pc:cxnChg>
        <pc:cxnChg chg="del">
          <ac:chgData name="Emily Hubbard" userId="S::emily.hubbard@sja.org.uk::1d4a9d99-d5ce-44ef-95ca-ec6a92907a60" providerId="AD" clId="Web-{F66E3D2B-D74D-433F-A038-651ED85913FB}" dt="2022-12-16T12:45:12.300" v="40"/>
          <ac:cxnSpMkLst>
            <pc:docMk/>
            <pc:sldMk cId="4144526054" sldId="872"/>
            <ac:cxnSpMk id="107" creationId="{731DA379-33F9-25A2-7B78-F038CDA0FEC1}"/>
          </ac:cxnSpMkLst>
        </pc:cxnChg>
        <pc:cxnChg chg="del">
          <ac:chgData name="Emily Hubbard" userId="S::emily.hubbard@sja.org.uk::1d4a9d99-d5ce-44ef-95ca-ec6a92907a60" providerId="AD" clId="Web-{F66E3D2B-D74D-433F-A038-651ED85913FB}" dt="2022-12-16T12:45:13.628" v="41"/>
          <ac:cxnSpMkLst>
            <pc:docMk/>
            <pc:sldMk cId="4144526054" sldId="872"/>
            <ac:cxnSpMk id="108" creationId="{DFF75EB2-09FF-F7C1-B39F-56B81C73645E}"/>
          </ac:cxnSpMkLst>
        </pc:cxnChg>
        <pc:cxnChg chg="del">
          <ac:chgData name="Emily Hubbard" userId="S::emily.hubbard@sja.org.uk::1d4a9d99-d5ce-44ef-95ca-ec6a92907a60" providerId="AD" clId="Web-{F66E3D2B-D74D-433F-A038-651ED85913FB}" dt="2022-12-16T12:44:59.081" v="29"/>
          <ac:cxnSpMkLst>
            <pc:docMk/>
            <pc:sldMk cId="4144526054" sldId="872"/>
            <ac:cxnSpMk id="112" creationId="{E743A0C5-03B7-6666-86C8-C1467A02436C}"/>
          </ac:cxnSpMkLst>
        </pc:cxnChg>
        <pc:cxnChg chg="del">
          <ac:chgData name="Emily Hubbard" userId="S::emily.hubbard@sja.org.uk::1d4a9d99-d5ce-44ef-95ca-ec6a92907a60" providerId="AD" clId="Web-{F66E3D2B-D74D-433F-A038-651ED85913FB}" dt="2022-12-16T12:45:00.441" v="30"/>
          <ac:cxnSpMkLst>
            <pc:docMk/>
            <pc:sldMk cId="4144526054" sldId="872"/>
            <ac:cxnSpMk id="113" creationId="{9C2C04B0-2839-1139-83EC-CD79338EADBB}"/>
          </ac:cxnSpMkLst>
        </pc:cxnChg>
        <pc:cxnChg chg="del">
          <ac:chgData name="Emily Hubbard" userId="S::emily.hubbard@sja.org.uk::1d4a9d99-d5ce-44ef-95ca-ec6a92907a60" providerId="AD" clId="Web-{F66E3D2B-D74D-433F-A038-651ED85913FB}" dt="2022-12-16T12:45:02.034" v="31"/>
          <ac:cxnSpMkLst>
            <pc:docMk/>
            <pc:sldMk cId="4144526054" sldId="872"/>
            <ac:cxnSpMk id="114" creationId="{6A5DC84A-EDC2-3B11-1E7A-4A9CBF81DE98}"/>
          </ac:cxnSpMkLst>
        </pc:cxnChg>
        <pc:cxnChg chg="del">
          <ac:chgData name="Emily Hubbard" userId="S::emily.hubbard@sja.org.uk::1d4a9d99-d5ce-44ef-95ca-ec6a92907a60" providerId="AD" clId="Web-{F66E3D2B-D74D-433F-A038-651ED85913FB}" dt="2022-12-16T12:45:03.081" v="32"/>
          <ac:cxnSpMkLst>
            <pc:docMk/>
            <pc:sldMk cId="4144526054" sldId="872"/>
            <ac:cxnSpMk id="115" creationId="{73551196-028F-0B2B-64D9-2A8D8DC85887}"/>
          </ac:cxnSpMkLst>
        </pc:cxnChg>
        <pc:cxnChg chg="del">
          <ac:chgData name="Emily Hubbard" userId="S::emily.hubbard@sja.org.uk::1d4a9d99-d5ce-44ef-95ca-ec6a92907a60" providerId="AD" clId="Web-{F66E3D2B-D74D-433F-A038-651ED85913FB}" dt="2022-12-16T12:45:04.409" v="33"/>
          <ac:cxnSpMkLst>
            <pc:docMk/>
            <pc:sldMk cId="4144526054" sldId="872"/>
            <ac:cxnSpMk id="116" creationId="{FCFA470E-5D86-06BA-5F3E-119CEC012E57}"/>
          </ac:cxnSpMkLst>
        </pc:cxnChg>
        <pc:cxnChg chg="del">
          <ac:chgData name="Emily Hubbard" userId="S::emily.hubbard@sja.org.uk::1d4a9d99-d5ce-44ef-95ca-ec6a92907a60" providerId="AD" clId="Web-{F66E3D2B-D74D-433F-A038-651ED85913FB}" dt="2022-12-16T12:45:05.550" v="34"/>
          <ac:cxnSpMkLst>
            <pc:docMk/>
            <pc:sldMk cId="4144526054" sldId="872"/>
            <ac:cxnSpMk id="117" creationId="{15885937-426F-9915-7C4D-C547E78CB166}"/>
          </ac:cxnSpMkLst>
        </pc:cxnChg>
        <pc:cxnChg chg="del">
          <ac:chgData name="Emily Hubbard" userId="S::emily.hubbard@sja.org.uk::1d4a9d99-d5ce-44ef-95ca-ec6a92907a60" providerId="AD" clId="Web-{F66E3D2B-D74D-433F-A038-651ED85913FB}" dt="2022-12-16T12:45:07.144" v="35"/>
          <ac:cxnSpMkLst>
            <pc:docMk/>
            <pc:sldMk cId="4144526054" sldId="872"/>
            <ac:cxnSpMk id="118" creationId="{4DBAEEE4-F5A9-0232-7E02-78B63B201C2D}"/>
          </ac:cxnSpMkLst>
        </pc:cxnChg>
      </pc:sldChg>
      <pc:sldChg chg="addSp delSp modSp del">
        <pc:chgData name="Emily Hubbard" userId="S::emily.hubbard@sja.org.uk::1d4a9d99-d5ce-44ef-95ca-ec6a92907a60" providerId="AD" clId="Web-{F66E3D2B-D74D-433F-A038-651ED85913FB}" dt="2022-12-16T12:48:12.617" v="120"/>
        <pc:sldMkLst>
          <pc:docMk/>
          <pc:sldMk cId="502350263" sldId="873"/>
        </pc:sldMkLst>
        <pc:spChg chg="add del mod">
          <ac:chgData name="Emily Hubbard" userId="S::emily.hubbard@sja.org.uk::1d4a9d99-d5ce-44ef-95ca-ec6a92907a60" providerId="AD" clId="Web-{F66E3D2B-D74D-433F-A038-651ED85913FB}" dt="2022-12-16T12:45:24.285" v="44"/>
          <ac:spMkLst>
            <pc:docMk/>
            <pc:sldMk cId="502350263" sldId="873"/>
            <ac:spMk id="3" creationId="{BBC4A3DE-E0A1-8491-08A9-9336D38D21FA}"/>
          </ac:spMkLst>
        </pc:spChg>
      </pc:sldChg>
      <pc:sldChg chg="addAnim modAnim">
        <pc:chgData name="Emily Hubbard" userId="S::emily.hubbard@sja.org.uk::1d4a9d99-d5ce-44ef-95ca-ec6a92907a60" providerId="AD" clId="Web-{F66E3D2B-D74D-433F-A038-651ED85913FB}" dt="2022-12-16T13:01:14.918" v="300"/>
        <pc:sldMkLst>
          <pc:docMk/>
          <pc:sldMk cId="3356584152" sldId="874"/>
        </pc:sldMkLst>
      </pc:sldChg>
      <pc:sldChg chg="addSp delSp modSp">
        <pc:chgData name="Emily Hubbard" userId="S::emily.hubbard@sja.org.uk::1d4a9d99-d5ce-44ef-95ca-ec6a92907a60" providerId="AD" clId="Web-{F66E3D2B-D74D-433F-A038-651ED85913FB}" dt="2022-12-16T13:04:44.267" v="384" actId="1076"/>
        <pc:sldMkLst>
          <pc:docMk/>
          <pc:sldMk cId="3366687447" sldId="876"/>
        </pc:sldMkLst>
        <pc:spChg chg="mod">
          <ac:chgData name="Emily Hubbard" userId="S::emily.hubbard@sja.org.uk::1d4a9d99-d5ce-44ef-95ca-ec6a92907a60" providerId="AD" clId="Web-{F66E3D2B-D74D-433F-A038-651ED85913FB}" dt="2022-12-16T13:03:01.389" v="305" actId="20577"/>
          <ac:spMkLst>
            <pc:docMk/>
            <pc:sldMk cId="3366687447" sldId="876"/>
            <ac:spMk id="5" creationId="{D6C4745C-32AB-CB4E-D9D6-C7C2FB1FB5E7}"/>
          </ac:spMkLst>
        </pc:spChg>
        <pc:spChg chg="mod">
          <ac:chgData name="Emily Hubbard" userId="S::emily.hubbard@sja.org.uk::1d4a9d99-d5ce-44ef-95ca-ec6a92907a60" providerId="AD" clId="Web-{F66E3D2B-D74D-433F-A038-651ED85913FB}" dt="2022-12-16T13:02:56.827" v="302" actId="20577"/>
          <ac:spMkLst>
            <pc:docMk/>
            <pc:sldMk cId="3366687447" sldId="876"/>
            <ac:spMk id="6" creationId="{D2D283B7-E59E-E1CE-118E-162175F4397A}"/>
          </ac:spMkLst>
        </pc:spChg>
        <pc:spChg chg="del mod">
          <ac:chgData name="Emily Hubbard" userId="S::emily.hubbard@sja.org.uk::1d4a9d99-d5ce-44ef-95ca-ec6a92907a60" providerId="AD" clId="Web-{F66E3D2B-D74D-433F-A038-651ED85913FB}" dt="2022-12-16T13:04:22.016" v="378"/>
          <ac:spMkLst>
            <pc:docMk/>
            <pc:sldMk cId="3366687447" sldId="876"/>
            <ac:spMk id="8" creationId="{4F0EB884-6228-6264-9573-5D50326D5619}"/>
          </ac:spMkLst>
        </pc:spChg>
        <pc:spChg chg="mod">
          <ac:chgData name="Emily Hubbard" userId="S::emily.hubbard@sja.org.uk::1d4a9d99-d5ce-44ef-95ca-ec6a92907a60" providerId="AD" clId="Web-{F66E3D2B-D74D-433F-A038-651ED85913FB}" dt="2022-12-16T13:03:32.546" v="313" actId="20577"/>
          <ac:spMkLst>
            <pc:docMk/>
            <pc:sldMk cId="3366687447" sldId="876"/>
            <ac:spMk id="9" creationId="{9E9B7DFC-17A7-71E5-362A-38747BE14D45}"/>
          </ac:spMkLst>
        </pc:spChg>
        <pc:spChg chg="mod">
          <ac:chgData name="Emily Hubbard" userId="S::emily.hubbard@sja.org.uk::1d4a9d99-d5ce-44ef-95ca-ec6a92907a60" providerId="AD" clId="Web-{F66E3D2B-D74D-433F-A038-651ED85913FB}" dt="2022-12-16T13:03:36.234" v="314" actId="20577"/>
          <ac:spMkLst>
            <pc:docMk/>
            <pc:sldMk cId="3366687447" sldId="876"/>
            <ac:spMk id="10" creationId="{0F3FB9B6-4333-2C06-DF1A-0D894F76D44C}"/>
          </ac:spMkLst>
        </pc:spChg>
        <pc:spChg chg="add mod">
          <ac:chgData name="Emily Hubbard" userId="S::emily.hubbard@sja.org.uk::1d4a9d99-d5ce-44ef-95ca-ec6a92907a60" providerId="AD" clId="Web-{F66E3D2B-D74D-433F-A038-651ED85913FB}" dt="2022-12-16T13:04:44.267" v="384" actId="1076"/>
          <ac:spMkLst>
            <pc:docMk/>
            <pc:sldMk cId="3366687447" sldId="876"/>
            <ac:spMk id="11" creationId="{2D8273F4-2F89-0454-01F7-19E616F5D44A}"/>
          </ac:spMkLst>
        </pc:spChg>
      </pc:sldChg>
      <pc:sldChg chg="modSp">
        <pc:chgData name="Emily Hubbard" userId="S::emily.hubbard@sja.org.uk::1d4a9d99-d5ce-44ef-95ca-ec6a92907a60" providerId="AD" clId="Web-{F66E3D2B-D74D-433F-A038-651ED85913FB}" dt="2022-12-16T13:04:56.658" v="389"/>
        <pc:sldMkLst>
          <pc:docMk/>
          <pc:sldMk cId="1126685210" sldId="877"/>
        </pc:sldMkLst>
        <pc:spChg chg="mod">
          <ac:chgData name="Emily Hubbard" userId="S::emily.hubbard@sja.org.uk::1d4a9d99-d5ce-44ef-95ca-ec6a92907a60" providerId="AD" clId="Web-{F66E3D2B-D74D-433F-A038-651ED85913FB}" dt="2022-12-16T13:04:56.627" v="385"/>
          <ac:spMkLst>
            <pc:docMk/>
            <pc:sldMk cId="1126685210" sldId="877"/>
            <ac:spMk id="4" creationId="{044591E6-3B52-3BE0-37E7-054B974E2DCD}"/>
          </ac:spMkLst>
        </pc:spChg>
        <pc:spChg chg="mod">
          <ac:chgData name="Emily Hubbard" userId="S::emily.hubbard@sja.org.uk::1d4a9d99-d5ce-44ef-95ca-ec6a92907a60" providerId="AD" clId="Web-{F66E3D2B-D74D-433F-A038-651ED85913FB}" dt="2022-12-16T13:04:56.627" v="386"/>
          <ac:spMkLst>
            <pc:docMk/>
            <pc:sldMk cId="1126685210" sldId="877"/>
            <ac:spMk id="5" creationId="{31AD1DF2-97F8-0C14-DC82-D5AE57ED6123}"/>
          </ac:spMkLst>
        </pc:spChg>
        <pc:spChg chg="mod">
          <ac:chgData name="Emily Hubbard" userId="S::emily.hubbard@sja.org.uk::1d4a9d99-d5ce-44ef-95ca-ec6a92907a60" providerId="AD" clId="Web-{F66E3D2B-D74D-433F-A038-651ED85913FB}" dt="2022-12-16T13:04:56.642" v="387"/>
          <ac:spMkLst>
            <pc:docMk/>
            <pc:sldMk cId="1126685210" sldId="877"/>
            <ac:spMk id="6" creationId="{052EFE9F-41B7-06DE-4769-10C2FCBCADDB}"/>
          </ac:spMkLst>
        </pc:spChg>
        <pc:spChg chg="mod">
          <ac:chgData name="Emily Hubbard" userId="S::emily.hubbard@sja.org.uk::1d4a9d99-d5ce-44ef-95ca-ec6a92907a60" providerId="AD" clId="Web-{F66E3D2B-D74D-433F-A038-651ED85913FB}" dt="2022-12-16T13:04:56.658" v="388"/>
          <ac:spMkLst>
            <pc:docMk/>
            <pc:sldMk cId="1126685210" sldId="877"/>
            <ac:spMk id="8" creationId="{E7C3920E-9B32-C46A-04EC-B5009921535D}"/>
          </ac:spMkLst>
        </pc:spChg>
        <pc:spChg chg="mod">
          <ac:chgData name="Emily Hubbard" userId="S::emily.hubbard@sja.org.uk::1d4a9d99-d5ce-44ef-95ca-ec6a92907a60" providerId="AD" clId="Web-{F66E3D2B-D74D-433F-A038-651ED85913FB}" dt="2022-12-16T13:04:56.658" v="389"/>
          <ac:spMkLst>
            <pc:docMk/>
            <pc:sldMk cId="1126685210" sldId="877"/>
            <ac:spMk id="9" creationId="{F3CFA2FF-E6B9-F7F9-A68F-3D3D6F108DA7}"/>
          </ac:spMkLst>
        </pc:spChg>
      </pc:sldChg>
      <pc:sldChg chg="modSp">
        <pc:chgData name="Emily Hubbard" userId="S::emily.hubbard@sja.org.uk::1d4a9d99-d5ce-44ef-95ca-ec6a92907a60" providerId="AD" clId="Web-{F66E3D2B-D74D-433F-A038-651ED85913FB}" dt="2022-12-16T13:05:15.533" v="395" actId="14100"/>
        <pc:sldMkLst>
          <pc:docMk/>
          <pc:sldMk cId="932932602" sldId="878"/>
        </pc:sldMkLst>
        <pc:spChg chg="mod">
          <ac:chgData name="Emily Hubbard" userId="S::emily.hubbard@sja.org.uk::1d4a9d99-d5ce-44ef-95ca-ec6a92907a60" providerId="AD" clId="Web-{F66E3D2B-D74D-433F-A038-651ED85913FB}" dt="2022-12-16T13:05:15.533" v="395" actId="14100"/>
          <ac:spMkLst>
            <pc:docMk/>
            <pc:sldMk cId="932932602" sldId="878"/>
            <ac:spMk id="2" creationId="{D1AC902F-1FF8-1EC8-2D8D-9234F498A18E}"/>
          </ac:spMkLst>
        </pc:spChg>
        <pc:spChg chg="mod">
          <ac:chgData name="Emily Hubbard" userId="S::emily.hubbard@sja.org.uk::1d4a9d99-d5ce-44ef-95ca-ec6a92907a60" providerId="AD" clId="Web-{F66E3D2B-D74D-433F-A038-651ED85913FB}" dt="2022-12-16T13:05:09.080" v="391"/>
          <ac:spMkLst>
            <pc:docMk/>
            <pc:sldMk cId="932932602" sldId="878"/>
            <ac:spMk id="3" creationId="{71EEB55B-AE1D-93C1-627C-28C627500CFC}"/>
          </ac:spMkLst>
        </pc:spChg>
        <pc:spChg chg="mod">
          <ac:chgData name="Emily Hubbard" userId="S::emily.hubbard@sja.org.uk::1d4a9d99-d5ce-44ef-95ca-ec6a92907a60" providerId="AD" clId="Web-{F66E3D2B-D74D-433F-A038-651ED85913FB}" dt="2022-12-16T13:05:09.096" v="392"/>
          <ac:spMkLst>
            <pc:docMk/>
            <pc:sldMk cId="932932602" sldId="878"/>
            <ac:spMk id="4" creationId="{9807B93B-69BD-DF2A-0A94-A2EBA4548F77}"/>
          </ac:spMkLst>
        </pc:spChg>
        <pc:spChg chg="mod">
          <ac:chgData name="Emily Hubbard" userId="S::emily.hubbard@sja.org.uk::1d4a9d99-d5ce-44ef-95ca-ec6a92907a60" providerId="AD" clId="Web-{F66E3D2B-D74D-433F-A038-651ED85913FB}" dt="2022-12-16T13:05:09.096" v="393"/>
          <ac:spMkLst>
            <pc:docMk/>
            <pc:sldMk cId="932932602" sldId="878"/>
            <ac:spMk id="5" creationId="{B065F4D4-EB3E-8A55-DAED-69688BC03491}"/>
          </ac:spMkLst>
        </pc:spChg>
        <pc:spChg chg="mod">
          <ac:chgData name="Emily Hubbard" userId="S::emily.hubbard@sja.org.uk::1d4a9d99-d5ce-44ef-95ca-ec6a92907a60" providerId="AD" clId="Web-{F66E3D2B-D74D-433F-A038-651ED85913FB}" dt="2022-12-16T13:05:09.111" v="394"/>
          <ac:spMkLst>
            <pc:docMk/>
            <pc:sldMk cId="932932602" sldId="878"/>
            <ac:spMk id="6" creationId="{6738A018-05BF-80B5-56AA-B53D900FFAB4}"/>
          </ac:spMkLst>
        </pc:spChg>
      </pc:sldChg>
    </pc:docChg>
  </pc:docChgLst>
  <pc:docChgLst>
    <pc:chgData name="Emily Hubbard" userId="S::emily.hubbard@sja.org.uk::1d4a9d99-d5ce-44ef-95ca-ec6a92907a60" providerId="AD" clId="Web-{D81D139F-3731-41CA-AF47-C3B9A9209343}"/>
    <pc:docChg chg="modSld">
      <pc:chgData name="Emily Hubbard" userId="S::emily.hubbard@sja.org.uk::1d4a9d99-d5ce-44ef-95ca-ec6a92907a60" providerId="AD" clId="Web-{D81D139F-3731-41CA-AF47-C3B9A9209343}" dt="2023-07-13T18:19:17.068" v="0" actId="20577"/>
      <pc:docMkLst>
        <pc:docMk/>
      </pc:docMkLst>
      <pc:sldChg chg="modSp">
        <pc:chgData name="Emily Hubbard" userId="S::emily.hubbard@sja.org.uk::1d4a9d99-d5ce-44ef-95ca-ec6a92907a60" providerId="AD" clId="Web-{D81D139F-3731-41CA-AF47-C3B9A9209343}" dt="2023-07-13T18:19:17.068" v="0" actId="20577"/>
        <pc:sldMkLst>
          <pc:docMk/>
          <pc:sldMk cId="1126685210" sldId="877"/>
        </pc:sldMkLst>
        <pc:spChg chg="mod">
          <ac:chgData name="Emily Hubbard" userId="S::emily.hubbard@sja.org.uk::1d4a9d99-d5ce-44ef-95ca-ec6a92907a60" providerId="AD" clId="Web-{D81D139F-3731-41CA-AF47-C3B9A9209343}" dt="2023-07-13T18:19:17.068" v="0" actId="20577"/>
          <ac:spMkLst>
            <pc:docMk/>
            <pc:sldMk cId="1126685210" sldId="877"/>
            <ac:spMk id="9" creationId="{F3CFA2FF-E6B9-F7F9-A68F-3D3D6F108DA7}"/>
          </ac:spMkLst>
        </pc:spChg>
      </pc:sldChg>
    </pc:docChg>
  </pc:docChgLst>
  <pc:docChgLst>
    <pc:chgData name="Jacob Wilkes" userId="62a685a9-9ae4-4f1c-8d0b-5fb6cb9da683" providerId="ADAL" clId="{9AFE07E0-84B9-422F-95E0-326D6C786F57}"/>
    <pc:docChg chg="custSel modSld sldOrd replTag delTag">
      <pc:chgData name="Jacob Wilkes" userId="62a685a9-9ae4-4f1c-8d0b-5fb6cb9da683" providerId="ADAL" clId="{9AFE07E0-84B9-422F-95E0-326D6C786F57}" dt="2022-11-21T18:55:13.339" v="10"/>
      <pc:docMkLst>
        <pc:docMk/>
      </pc:docMkLst>
      <pc:sldChg chg="replTag delTag">
        <pc:chgData name="Jacob Wilkes" userId="62a685a9-9ae4-4f1c-8d0b-5fb6cb9da683" providerId="ADAL" clId="{9AFE07E0-84B9-422F-95E0-326D6C786F57}" dt="2022-11-21T18:55:13.339" v="10"/>
        <pc:sldMkLst>
          <pc:docMk/>
          <pc:sldMk cId="3712363524" sldId="755"/>
        </pc:sldMkLst>
      </pc:sldChg>
      <pc:sldChg chg="replTag delTag">
        <pc:chgData name="Jacob Wilkes" userId="62a685a9-9ae4-4f1c-8d0b-5fb6cb9da683" providerId="ADAL" clId="{9AFE07E0-84B9-422F-95E0-326D6C786F57}" dt="2022-11-21T18:55:12.642" v="8"/>
        <pc:sldMkLst>
          <pc:docMk/>
          <pc:sldMk cId="1801521897" sldId="850"/>
        </pc:sldMkLst>
      </pc:sldChg>
      <pc:sldChg chg="replTag delTag">
        <pc:chgData name="Jacob Wilkes" userId="62a685a9-9ae4-4f1c-8d0b-5fb6cb9da683" providerId="ADAL" clId="{9AFE07E0-84B9-422F-95E0-326D6C786F57}" dt="2022-11-21T18:55:10.424" v="3"/>
        <pc:sldMkLst>
          <pc:docMk/>
          <pc:sldMk cId="932932602" sldId="878"/>
        </pc:sldMkLst>
      </pc:sldChg>
      <pc:sldChg chg="ord replTag delTag">
        <pc:chgData name="Jacob Wilkes" userId="62a685a9-9ae4-4f1c-8d0b-5fb6cb9da683" providerId="ADAL" clId="{9AFE07E0-84B9-422F-95E0-326D6C786F57}" dt="2022-11-21T18:55:11.123" v="6"/>
        <pc:sldMkLst>
          <pc:docMk/>
          <pc:sldMk cId="1824048800" sldId="879"/>
        </pc:sldMkLst>
      </pc:sldChg>
    </pc:docChg>
  </pc:docChgLst>
  <pc:docChgLst>
    <pc:chgData name="Emily Hubbard" userId="1d4a9d99-d5ce-44ef-95ca-ec6a92907a60" providerId="ADAL" clId="{A8E27554-7DDF-4391-BE53-A63CB773F6D1}"/>
    <pc:docChg chg="custSel modSld">
      <pc:chgData name="Emily Hubbard" userId="1d4a9d99-d5ce-44ef-95ca-ec6a92907a60" providerId="ADAL" clId="{A8E27554-7DDF-4391-BE53-A63CB773F6D1}" dt="2023-08-30T12:52:05.279" v="8" actId="1076"/>
      <pc:docMkLst>
        <pc:docMk/>
      </pc:docMkLst>
      <pc:sldChg chg="addSp delSp modSp mod">
        <pc:chgData name="Emily Hubbard" userId="1d4a9d99-d5ce-44ef-95ca-ec6a92907a60" providerId="ADAL" clId="{A8E27554-7DDF-4391-BE53-A63CB773F6D1}" dt="2023-08-30T12:51:37.753" v="2" actId="1076"/>
        <pc:sldMkLst>
          <pc:docMk/>
          <pc:sldMk cId="907891355" sldId="295"/>
        </pc:sldMkLst>
        <pc:picChg chg="del">
          <ac:chgData name="Emily Hubbard" userId="1d4a9d99-d5ce-44ef-95ca-ec6a92907a60" providerId="ADAL" clId="{A8E27554-7DDF-4391-BE53-A63CB773F6D1}" dt="2023-08-30T12:51:34.439" v="0" actId="478"/>
          <ac:picMkLst>
            <pc:docMk/>
            <pc:sldMk cId="907891355" sldId="295"/>
            <ac:picMk id="2" creationId="{D9956BD8-2D94-419E-801C-E7170B891868}"/>
          </ac:picMkLst>
        </pc:picChg>
        <pc:picChg chg="del">
          <ac:chgData name="Emily Hubbard" userId="1d4a9d99-d5ce-44ef-95ca-ec6a92907a60" providerId="ADAL" clId="{A8E27554-7DDF-4391-BE53-A63CB773F6D1}" dt="2023-08-30T12:51:34.439" v="0" actId="478"/>
          <ac:picMkLst>
            <pc:docMk/>
            <pc:sldMk cId="907891355" sldId="295"/>
            <ac:picMk id="4" creationId="{B4A1EBFE-1196-468E-EC97-285AED05FFB7}"/>
          </ac:picMkLst>
        </pc:picChg>
        <pc:picChg chg="add mod">
          <ac:chgData name="Emily Hubbard" userId="1d4a9d99-d5ce-44ef-95ca-ec6a92907a60" providerId="ADAL" clId="{A8E27554-7DDF-4391-BE53-A63CB773F6D1}" dt="2023-08-30T12:51:37.753" v="2" actId="1076"/>
          <ac:picMkLst>
            <pc:docMk/>
            <pc:sldMk cId="907891355" sldId="295"/>
            <ac:picMk id="5" creationId="{CAAB862A-4DA0-0619-B841-74D78A4CA875}"/>
          </ac:picMkLst>
        </pc:picChg>
        <pc:picChg chg="add mod">
          <ac:chgData name="Emily Hubbard" userId="1d4a9d99-d5ce-44ef-95ca-ec6a92907a60" providerId="ADAL" clId="{A8E27554-7DDF-4391-BE53-A63CB773F6D1}" dt="2023-08-30T12:51:37.753" v="2" actId="1076"/>
          <ac:picMkLst>
            <pc:docMk/>
            <pc:sldMk cId="907891355" sldId="295"/>
            <ac:picMk id="8" creationId="{9B2A185F-0D87-3B7E-49FD-292916697467}"/>
          </ac:picMkLst>
        </pc:picChg>
      </pc:sldChg>
      <pc:sldChg chg="addSp delSp modSp mod">
        <pc:chgData name="Emily Hubbard" userId="1d4a9d99-d5ce-44ef-95ca-ec6a92907a60" providerId="ADAL" clId="{A8E27554-7DDF-4391-BE53-A63CB773F6D1}" dt="2023-08-30T12:51:51.839" v="7" actId="1076"/>
        <pc:sldMkLst>
          <pc:docMk/>
          <pc:sldMk cId="3712363524" sldId="755"/>
        </pc:sldMkLst>
        <pc:picChg chg="del">
          <ac:chgData name="Emily Hubbard" userId="1d4a9d99-d5ce-44ef-95ca-ec6a92907a60" providerId="ADAL" clId="{A8E27554-7DDF-4391-BE53-A63CB773F6D1}" dt="2023-08-30T12:51:42.307" v="3" actId="478"/>
          <ac:picMkLst>
            <pc:docMk/>
            <pc:sldMk cId="3712363524" sldId="755"/>
            <ac:picMk id="2" creationId="{D0D53A1E-2370-8AEA-8B0B-4E0A02F0A1AF}"/>
          </ac:picMkLst>
        </pc:picChg>
        <pc:picChg chg="del">
          <ac:chgData name="Emily Hubbard" userId="1d4a9d99-d5ce-44ef-95ca-ec6a92907a60" providerId="ADAL" clId="{A8E27554-7DDF-4391-BE53-A63CB773F6D1}" dt="2023-08-30T12:51:42.307" v="3" actId="478"/>
          <ac:picMkLst>
            <pc:docMk/>
            <pc:sldMk cId="3712363524" sldId="755"/>
            <ac:picMk id="5" creationId="{BACD9919-2036-69AC-F5EB-033995A574A7}"/>
          </ac:picMkLst>
        </pc:picChg>
        <pc:picChg chg="add mod">
          <ac:chgData name="Emily Hubbard" userId="1d4a9d99-d5ce-44ef-95ca-ec6a92907a60" providerId="ADAL" clId="{A8E27554-7DDF-4391-BE53-A63CB773F6D1}" dt="2023-08-30T12:51:50.201" v="6" actId="1076"/>
          <ac:picMkLst>
            <pc:docMk/>
            <pc:sldMk cId="3712363524" sldId="755"/>
            <ac:picMk id="7" creationId="{FC36FC37-C296-20CB-9355-A3F358A25D6A}"/>
          </ac:picMkLst>
        </pc:picChg>
        <pc:picChg chg="add mod">
          <ac:chgData name="Emily Hubbard" userId="1d4a9d99-d5ce-44ef-95ca-ec6a92907a60" providerId="ADAL" clId="{A8E27554-7DDF-4391-BE53-A63CB773F6D1}" dt="2023-08-30T12:51:51.839" v="7" actId="1076"/>
          <ac:picMkLst>
            <pc:docMk/>
            <pc:sldMk cId="3712363524" sldId="755"/>
            <ac:picMk id="8" creationId="{1C6FB172-8CFB-A90C-B112-064BF962994F}"/>
          </ac:picMkLst>
        </pc:picChg>
      </pc:sldChg>
      <pc:sldChg chg="modSp mod">
        <pc:chgData name="Emily Hubbard" userId="1d4a9d99-d5ce-44ef-95ca-ec6a92907a60" providerId="ADAL" clId="{A8E27554-7DDF-4391-BE53-A63CB773F6D1}" dt="2023-08-30T12:52:05.279" v="8" actId="1076"/>
        <pc:sldMkLst>
          <pc:docMk/>
          <pc:sldMk cId="4144526054" sldId="872"/>
        </pc:sldMkLst>
        <pc:spChg chg="mod">
          <ac:chgData name="Emily Hubbard" userId="1d4a9d99-d5ce-44ef-95ca-ec6a92907a60" providerId="ADAL" clId="{A8E27554-7DDF-4391-BE53-A63CB773F6D1}" dt="2023-08-30T12:52:05.279" v="8" actId="1076"/>
          <ac:spMkLst>
            <pc:docMk/>
            <pc:sldMk cId="4144526054" sldId="872"/>
            <ac:spMk id="77" creationId="{C390A71C-1611-F79A-03AA-1152823C8027}"/>
          </ac:spMkLst>
        </pc:spChg>
      </pc:sldChg>
    </pc:docChg>
  </pc:docChgLst>
  <pc:docChgLst>
    <pc:chgData name="Emily Hubbard" userId="1d4a9d99-d5ce-44ef-95ca-ec6a92907a60" providerId="ADAL" clId="{69BA4F54-AEFB-4B37-BDEB-85480D6108FC}"/>
    <pc:docChg chg="undo custSel addSld delSld modSld modSection">
      <pc:chgData name="Emily Hubbard" userId="1d4a9d99-d5ce-44ef-95ca-ec6a92907a60" providerId="ADAL" clId="{69BA4F54-AEFB-4B37-BDEB-85480D6108FC}" dt="2023-11-27T15:17:49.938" v="209" actId="47"/>
      <pc:docMkLst>
        <pc:docMk/>
      </pc:docMkLst>
      <pc:sldChg chg="del">
        <pc:chgData name="Emily Hubbard" userId="1d4a9d99-d5ce-44ef-95ca-ec6a92907a60" providerId="ADAL" clId="{69BA4F54-AEFB-4B37-BDEB-85480D6108FC}" dt="2023-11-27T15:17:49.938" v="209" actId="47"/>
        <pc:sldMkLst>
          <pc:docMk/>
          <pc:sldMk cId="419160087" sldId="854"/>
        </pc:sldMkLst>
      </pc:sldChg>
      <pc:sldChg chg="addSp delSp modSp mod">
        <pc:chgData name="Emily Hubbard" userId="1d4a9d99-d5ce-44ef-95ca-ec6a92907a60" providerId="ADAL" clId="{69BA4F54-AEFB-4B37-BDEB-85480D6108FC}" dt="2023-11-14T10:21:36.892" v="199" actId="1035"/>
        <pc:sldMkLst>
          <pc:docMk/>
          <pc:sldMk cId="3146610277" sldId="856"/>
        </pc:sldMkLst>
        <pc:spChg chg="mod">
          <ac:chgData name="Emily Hubbard" userId="1d4a9d99-d5ce-44ef-95ca-ec6a92907a60" providerId="ADAL" clId="{69BA4F54-AEFB-4B37-BDEB-85480D6108FC}" dt="2023-11-14T10:13:19.539" v="21" actId="1038"/>
          <ac:spMkLst>
            <pc:docMk/>
            <pc:sldMk cId="3146610277" sldId="856"/>
            <ac:spMk id="6" creationId="{54EC7FA1-7F0C-FFD9-984D-A03B0954279A}"/>
          </ac:spMkLst>
        </pc:spChg>
        <pc:spChg chg="add del mod">
          <ac:chgData name="Emily Hubbard" userId="1d4a9d99-d5ce-44ef-95ca-ec6a92907a60" providerId="ADAL" clId="{69BA4F54-AEFB-4B37-BDEB-85480D6108FC}" dt="2023-11-14T10:18:45.505" v="186" actId="478"/>
          <ac:spMkLst>
            <pc:docMk/>
            <pc:sldMk cId="3146610277" sldId="856"/>
            <ac:spMk id="9" creationId="{1AB82958-F71B-ADA2-9011-3BD60F7CEFAE}"/>
          </ac:spMkLst>
        </pc:spChg>
        <pc:spChg chg="add del mod">
          <ac:chgData name="Emily Hubbard" userId="1d4a9d99-d5ce-44ef-95ca-ec6a92907a60" providerId="ADAL" clId="{69BA4F54-AEFB-4B37-BDEB-85480D6108FC}" dt="2023-11-14T10:18:45.505" v="186" actId="478"/>
          <ac:spMkLst>
            <pc:docMk/>
            <pc:sldMk cId="3146610277" sldId="856"/>
            <ac:spMk id="10" creationId="{D0560444-2664-1609-BEF2-0E734F833EFE}"/>
          </ac:spMkLst>
        </pc:spChg>
        <pc:spChg chg="add del mod">
          <ac:chgData name="Emily Hubbard" userId="1d4a9d99-d5ce-44ef-95ca-ec6a92907a60" providerId="ADAL" clId="{69BA4F54-AEFB-4B37-BDEB-85480D6108FC}" dt="2023-11-14T10:18:45.505" v="186" actId="478"/>
          <ac:spMkLst>
            <pc:docMk/>
            <pc:sldMk cId="3146610277" sldId="856"/>
            <ac:spMk id="11" creationId="{5205F7DC-34F7-3751-2DC9-FF1735CC1BD8}"/>
          </ac:spMkLst>
        </pc:spChg>
        <pc:spChg chg="mod">
          <ac:chgData name="Emily Hubbard" userId="1d4a9d99-d5ce-44ef-95ca-ec6a92907a60" providerId="ADAL" clId="{69BA4F54-AEFB-4B37-BDEB-85480D6108FC}" dt="2023-11-14T10:13:19.539" v="21" actId="1038"/>
          <ac:spMkLst>
            <pc:docMk/>
            <pc:sldMk cId="3146610277" sldId="856"/>
            <ac:spMk id="12" creationId="{61C49BB9-A8CF-3113-5852-FCC16DFA67CC}"/>
          </ac:spMkLst>
        </pc:spChg>
        <pc:spChg chg="del mod">
          <ac:chgData name="Emily Hubbard" userId="1d4a9d99-d5ce-44ef-95ca-ec6a92907a60" providerId="ADAL" clId="{69BA4F54-AEFB-4B37-BDEB-85480D6108FC}" dt="2023-11-14T10:21:27.585" v="190" actId="478"/>
          <ac:spMkLst>
            <pc:docMk/>
            <pc:sldMk cId="3146610277" sldId="856"/>
            <ac:spMk id="15" creationId="{C0A78C36-4AE6-AE73-B705-B4C2534FE50C}"/>
          </ac:spMkLst>
        </pc:spChg>
        <pc:spChg chg="del mod">
          <ac:chgData name="Emily Hubbard" userId="1d4a9d99-d5ce-44ef-95ca-ec6a92907a60" providerId="ADAL" clId="{69BA4F54-AEFB-4B37-BDEB-85480D6108FC}" dt="2023-11-14T10:21:27.585" v="190" actId="478"/>
          <ac:spMkLst>
            <pc:docMk/>
            <pc:sldMk cId="3146610277" sldId="856"/>
            <ac:spMk id="16" creationId="{D2BE3966-3AFB-E410-7894-44B6374B4620}"/>
          </ac:spMkLst>
        </pc:spChg>
        <pc:spChg chg="add del mod">
          <ac:chgData name="Emily Hubbard" userId="1d4a9d99-d5ce-44ef-95ca-ec6a92907a60" providerId="ADAL" clId="{69BA4F54-AEFB-4B37-BDEB-85480D6108FC}" dt="2023-11-14T10:18:45.505" v="186" actId="478"/>
          <ac:spMkLst>
            <pc:docMk/>
            <pc:sldMk cId="3146610277" sldId="856"/>
            <ac:spMk id="17" creationId="{CA9D4FEF-7B22-308F-C863-7C74B25D0AE0}"/>
          </ac:spMkLst>
        </pc:spChg>
        <pc:spChg chg="add del mod">
          <ac:chgData name="Emily Hubbard" userId="1d4a9d99-d5ce-44ef-95ca-ec6a92907a60" providerId="ADAL" clId="{69BA4F54-AEFB-4B37-BDEB-85480D6108FC}" dt="2023-11-14T10:18:45.505" v="186" actId="478"/>
          <ac:spMkLst>
            <pc:docMk/>
            <pc:sldMk cId="3146610277" sldId="856"/>
            <ac:spMk id="20" creationId="{EC48C555-C4CA-307D-CB99-3350334671F6}"/>
          </ac:spMkLst>
        </pc:spChg>
        <pc:graphicFrameChg chg="add del mod">
          <ac:chgData name="Emily Hubbard" userId="1d4a9d99-d5ce-44ef-95ca-ec6a92907a60" providerId="ADAL" clId="{69BA4F54-AEFB-4B37-BDEB-85480D6108FC}" dt="2023-11-14T10:18:10.468" v="161"/>
          <ac:graphicFrameMkLst>
            <pc:docMk/>
            <pc:sldMk cId="3146610277" sldId="856"/>
            <ac:graphicFrameMk id="27" creationId="{2D9DD71F-3497-2FD1-0590-249AE948705E}"/>
          </ac:graphicFrameMkLst>
        </pc:graphicFrameChg>
        <pc:graphicFrameChg chg="add mod">
          <ac:chgData name="Emily Hubbard" userId="1d4a9d99-d5ce-44ef-95ca-ec6a92907a60" providerId="ADAL" clId="{69BA4F54-AEFB-4B37-BDEB-85480D6108FC}" dt="2023-11-14T10:21:36.892" v="199" actId="1035"/>
          <ac:graphicFrameMkLst>
            <pc:docMk/>
            <pc:sldMk cId="3146610277" sldId="856"/>
            <ac:graphicFrameMk id="28" creationId="{F2A1AA0A-1823-74EF-0A07-94FE1945D148}"/>
          </ac:graphicFrameMkLst>
        </pc:graphicFrameChg>
        <pc:graphicFrameChg chg="add mod">
          <ac:chgData name="Emily Hubbard" userId="1d4a9d99-d5ce-44ef-95ca-ec6a92907a60" providerId="ADAL" clId="{69BA4F54-AEFB-4B37-BDEB-85480D6108FC}" dt="2023-11-14T10:21:32.542" v="192" actId="1076"/>
          <ac:graphicFrameMkLst>
            <pc:docMk/>
            <pc:sldMk cId="3146610277" sldId="856"/>
            <ac:graphicFrameMk id="29" creationId="{72417A14-0E74-AC7E-4579-F0816FC58E2B}"/>
          </ac:graphicFrameMkLst>
        </pc:graphicFrameChg>
        <pc:picChg chg="add del mod">
          <ac:chgData name="Emily Hubbard" userId="1d4a9d99-d5ce-44ef-95ca-ec6a92907a60" providerId="ADAL" clId="{69BA4F54-AEFB-4B37-BDEB-85480D6108FC}" dt="2023-11-14T10:18:45.505" v="186" actId="478"/>
          <ac:picMkLst>
            <pc:docMk/>
            <pc:sldMk cId="3146610277" sldId="856"/>
            <ac:picMk id="2" creationId="{388E5207-6D83-C68E-35E3-2CE76EE61A97}"/>
          </ac:picMkLst>
        </pc:picChg>
        <pc:picChg chg="add del mod">
          <ac:chgData name="Emily Hubbard" userId="1d4a9d99-d5ce-44ef-95ca-ec6a92907a60" providerId="ADAL" clId="{69BA4F54-AEFB-4B37-BDEB-85480D6108FC}" dt="2023-11-14T10:18:45.505" v="186" actId="478"/>
          <ac:picMkLst>
            <pc:docMk/>
            <pc:sldMk cId="3146610277" sldId="856"/>
            <ac:picMk id="3" creationId="{101E6805-483E-9A59-02B9-A19FD9DAFACF}"/>
          </ac:picMkLst>
        </pc:picChg>
        <pc:picChg chg="add del mod">
          <ac:chgData name="Emily Hubbard" userId="1d4a9d99-d5ce-44ef-95ca-ec6a92907a60" providerId="ADAL" clId="{69BA4F54-AEFB-4B37-BDEB-85480D6108FC}" dt="2023-11-14T10:18:45.505" v="186" actId="478"/>
          <ac:picMkLst>
            <pc:docMk/>
            <pc:sldMk cId="3146610277" sldId="856"/>
            <ac:picMk id="5" creationId="{C8D4E7EB-CFC1-D715-0DDF-E9BE9988DB50}"/>
          </ac:picMkLst>
        </pc:picChg>
        <pc:picChg chg="del mod">
          <ac:chgData name="Emily Hubbard" userId="1d4a9d99-d5ce-44ef-95ca-ec6a92907a60" providerId="ADAL" clId="{69BA4F54-AEFB-4B37-BDEB-85480D6108FC}" dt="2023-11-14T10:21:27.585" v="190" actId="478"/>
          <ac:picMkLst>
            <pc:docMk/>
            <pc:sldMk cId="3146610277" sldId="856"/>
            <ac:picMk id="13" creationId="{6B56243A-19C5-AB81-C41A-095040468ED0}"/>
          </ac:picMkLst>
        </pc:picChg>
        <pc:picChg chg="del mod">
          <ac:chgData name="Emily Hubbard" userId="1d4a9d99-d5ce-44ef-95ca-ec6a92907a60" providerId="ADAL" clId="{69BA4F54-AEFB-4B37-BDEB-85480D6108FC}" dt="2023-11-14T10:21:27.585" v="190" actId="478"/>
          <ac:picMkLst>
            <pc:docMk/>
            <pc:sldMk cId="3146610277" sldId="856"/>
            <ac:picMk id="14" creationId="{C33A9F1D-9E88-14D1-39F5-5B059CAC8B5E}"/>
          </ac:picMkLst>
        </pc:picChg>
        <pc:picChg chg="add del mod">
          <ac:chgData name="Emily Hubbard" userId="1d4a9d99-d5ce-44ef-95ca-ec6a92907a60" providerId="ADAL" clId="{69BA4F54-AEFB-4B37-BDEB-85480D6108FC}" dt="2023-11-14T10:18:45.505" v="186" actId="478"/>
          <ac:picMkLst>
            <pc:docMk/>
            <pc:sldMk cId="3146610277" sldId="856"/>
            <ac:picMk id="18" creationId="{CDB90B04-0C7C-6115-4FBA-14C1ABAA2240}"/>
          </ac:picMkLst>
        </pc:picChg>
        <pc:picChg chg="add del mod">
          <ac:chgData name="Emily Hubbard" userId="1d4a9d99-d5ce-44ef-95ca-ec6a92907a60" providerId="ADAL" clId="{69BA4F54-AEFB-4B37-BDEB-85480D6108FC}" dt="2023-11-14T10:18:45.505" v="186" actId="478"/>
          <ac:picMkLst>
            <pc:docMk/>
            <pc:sldMk cId="3146610277" sldId="856"/>
            <ac:picMk id="22" creationId="{CA3B3956-3A44-7F5D-6AB5-359D8BCD1FA7}"/>
          </ac:picMkLst>
        </pc:picChg>
        <pc:picChg chg="add del mod">
          <ac:chgData name="Emily Hubbard" userId="1d4a9d99-d5ce-44ef-95ca-ec6a92907a60" providerId="ADAL" clId="{69BA4F54-AEFB-4B37-BDEB-85480D6108FC}" dt="2023-11-14T10:18:14.684" v="170" actId="931"/>
          <ac:picMkLst>
            <pc:docMk/>
            <pc:sldMk cId="3146610277" sldId="856"/>
            <ac:picMk id="24" creationId="{280EC819-184C-B724-E137-883F3A3C13F5}"/>
          </ac:picMkLst>
        </pc:picChg>
        <pc:picChg chg="add del mod">
          <ac:chgData name="Emily Hubbard" userId="1d4a9d99-d5ce-44ef-95ca-ec6a92907a60" providerId="ADAL" clId="{69BA4F54-AEFB-4B37-BDEB-85480D6108FC}" dt="2023-11-14T10:18:14.684" v="170" actId="931"/>
          <ac:picMkLst>
            <pc:docMk/>
            <pc:sldMk cId="3146610277" sldId="856"/>
            <ac:picMk id="26" creationId="{708B857C-EF26-BAA5-B06E-CCC7BCB174C6}"/>
          </ac:picMkLst>
        </pc:picChg>
      </pc:sldChg>
      <pc:sldChg chg="add">
        <pc:chgData name="Emily Hubbard" userId="1d4a9d99-d5ce-44ef-95ca-ec6a92907a60" providerId="ADAL" clId="{69BA4F54-AEFB-4B37-BDEB-85480D6108FC}" dt="2023-11-27T15:17:47.840" v="208"/>
        <pc:sldMkLst>
          <pc:docMk/>
          <pc:sldMk cId="3443595192" sldId="857"/>
        </pc:sldMkLst>
      </pc:sldChg>
      <pc:sldChg chg="modSp">
        <pc:chgData name="Emily Hubbard" userId="1d4a9d99-d5ce-44ef-95ca-ec6a92907a60" providerId="ADAL" clId="{69BA4F54-AEFB-4B37-BDEB-85480D6108FC}" dt="2023-11-14T10:35:03.642" v="207" actId="1038"/>
        <pc:sldMkLst>
          <pc:docMk/>
          <pc:sldMk cId="3356584152" sldId="874"/>
        </pc:sldMkLst>
        <pc:picChg chg="mod">
          <ac:chgData name="Emily Hubbard" userId="1d4a9d99-d5ce-44ef-95ca-ec6a92907a60" providerId="ADAL" clId="{69BA4F54-AEFB-4B37-BDEB-85480D6108FC}" dt="2023-11-14T10:35:03.642" v="207" actId="1038"/>
          <ac:picMkLst>
            <pc:docMk/>
            <pc:sldMk cId="3356584152" sldId="874"/>
            <ac:picMk id="2" creationId="{D57CCDBB-186C-1423-06DC-9358D69C2C6B}"/>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image" Target="../media/image7.png"/><Relationship Id="rId5" Type="http://schemas.openxmlformats.org/officeDocument/2006/relationships/image" Target="../media/image11.jpg"/><Relationship Id="rId4" Type="http://schemas.openxmlformats.org/officeDocument/2006/relationships/image" Target="../media/image10.jpeg"/></Relationships>
</file>

<file path=ppt/diagrams/_rels/data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image" Target="../media/image12.jpg"/></Relationships>
</file>

<file path=ppt/diagrams/_rels/drawing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image" Target="../media/image7.png"/><Relationship Id="rId5" Type="http://schemas.openxmlformats.org/officeDocument/2006/relationships/image" Target="../media/image11.jpg"/><Relationship Id="rId4" Type="http://schemas.openxmlformats.org/officeDocument/2006/relationships/image" Target="../media/image10.jpeg"/></Relationships>
</file>

<file path=ppt/diagrams/_rels/drawing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image" Target="../media/image12.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FFA965-39BF-4816-831D-4E59CAF17207}" type="doc">
      <dgm:prSet loTypeId="urn:microsoft.com/office/officeart/2005/8/layout/pList2" loCatId="list" qsTypeId="urn:microsoft.com/office/officeart/2005/8/quickstyle/simple1" qsCatId="simple" csTypeId="urn:microsoft.com/office/officeart/2005/8/colors/accent1_2" csCatId="accent1" phldr="1"/>
      <dgm:spPr/>
    </dgm:pt>
    <dgm:pt modelId="{39174C1A-B036-47E1-9261-00A5B00FC0AC}">
      <dgm:prSet phldrT="[Text]"/>
      <dgm:spPr>
        <a:solidFill>
          <a:srgbClr val="009F4D"/>
        </a:solidFill>
        <a:ln>
          <a:solidFill>
            <a:srgbClr val="009F4D"/>
          </a:solidFill>
        </a:ln>
      </dgm:spPr>
      <dgm:t>
        <a:bodyPr/>
        <a:lstStyle/>
        <a:p>
          <a:endParaRPr lang="en-GB" dirty="0"/>
        </a:p>
        <a:p>
          <a:r>
            <a:rPr lang="en-GB" dirty="0"/>
            <a:t>Dry heat</a:t>
          </a:r>
        </a:p>
        <a:p>
          <a:endParaRPr lang="en-GB" dirty="0"/>
        </a:p>
      </dgm:t>
    </dgm:pt>
    <dgm:pt modelId="{B4C8145F-7A0C-4F23-89A7-05918D819F56}" type="parTrans" cxnId="{E0670647-137F-4CB8-B897-DC055161568F}">
      <dgm:prSet/>
      <dgm:spPr/>
      <dgm:t>
        <a:bodyPr/>
        <a:lstStyle/>
        <a:p>
          <a:endParaRPr lang="en-GB"/>
        </a:p>
      </dgm:t>
    </dgm:pt>
    <dgm:pt modelId="{3C996A52-08AB-4141-A25D-408B8F837E22}" type="sibTrans" cxnId="{E0670647-137F-4CB8-B897-DC055161568F}">
      <dgm:prSet/>
      <dgm:spPr/>
      <dgm:t>
        <a:bodyPr/>
        <a:lstStyle/>
        <a:p>
          <a:endParaRPr lang="en-GB"/>
        </a:p>
      </dgm:t>
    </dgm:pt>
    <dgm:pt modelId="{2C1DA2D5-908D-4C7D-A727-15CE21B58145}">
      <dgm:prSet phldrT="[Text]"/>
      <dgm:spPr>
        <a:solidFill>
          <a:srgbClr val="009F4D"/>
        </a:solidFill>
        <a:ln>
          <a:solidFill>
            <a:srgbClr val="009F4D"/>
          </a:solidFill>
        </a:ln>
      </dgm:spPr>
      <dgm:t>
        <a:bodyPr/>
        <a:lstStyle/>
        <a:p>
          <a:endParaRPr lang="en-GB" dirty="0"/>
        </a:p>
        <a:p>
          <a:r>
            <a:rPr lang="en-GB" dirty="0"/>
            <a:t>Electricity</a:t>
          </a:r>
        </a:p>
      </dgm:t>
    </dgm:pt>
    <dgm:pt modelId="{69D83EE3-225D-4BFA-977B-8DB1C068E2FE}" type="parTrans" cxnId="{C28B139E-6C1E-418A-8C21-A475DBE85721}">
      <dgm:prSet/>
      <dgm:spPr/>
      <dgm:t>
        <a:bodyPr/>
        <a:lstStyle/>
        <a:p>
          <a:endParaRPr lang="en-GB"/>
        </a:p>
      </dgm:t>
    </dgm:pt>
    <dgm:pt modelId="{F667D013-6C71-46D8-A5B0-C37DB48AAC9C}" type="sibTrans" cxnId="{C28B139E-6C1E-418A-8C21-A475DBE85721}">
      <dgm:prSet/>
      <dgm:spPr/>
      <dgm:t>
        <a:bodyPr/>
        <a:lstStyle/>
        <a:p>
          <a:endParaRPr lang="en-GB"/>
        </a:p>
      </dgm:t>
    </dgm:pt>
    <dgm:pt modelId="{F31BF3A0-5A32-4D87-B9E2-17721AEF3502}">
      <dgm:prSet phldrT="[Text]"/>
      <dgm:spPr>
        <a:solidFill>
          <a:srgbClr val="009F4D"/>
        </a:solidFill>
        <a:ln>
          <a:solidFill>
            <a:srgbClr val="009F4D"/>
          </a:solidFill>
        </a:ln>
      </dgm:spPr>
      <dgm:t>
        <a:bodyPr/>
        <a:lstStyle/>
        <a:p>
          <a:endParaRPr lang="en-GB" dirty="0"/>
        </a:p>
        <a:p>
          <a:r>
            <a:rPr lang="en-GB" dirty="0"/>
            <a:t>Cold injury</a:t>
          </a:r>
        </a:p>
      </dgm:t>
    </dgm:pt>
    <dgm:pt modelId="{B7878543-DE8B-4207-A0EB-825258A4054F}" type="parTrans" cxnId="{583D3524-D1CA-40EA-926E-64ACC18CAE76}">
      <dgm:prSet/>
      <dgm:spPr/>
      <dgm:t>
        <a:bodyPr/>
        <a:lstStyle/>
        <a:p>
          <a:endParaRPr lang="en-GB"/>
        </a:p>
      </dgm:t>
    </dgm:pt>
    <dgm:pt modelId="{9DA0C9BF-49DD-4423-ADB5-3E09617714F7}" type="sibTrans" cxnId="{583D3524-D1CA-40EA-926E-64ACC18CAE76}">
      <dgm:prSet/>
      <dgm:spPr/>
      <dgm:t>
        <a:bodyPr/>
        <a:lstStyle/>
        <a:p>
          <a:endParaRPr lang="en-GB"/>
        </a:p>
      </dgm:t>
    </dgm:pt>
    <dgm:pt modelId="{5FF06552-82E8-4554-B592-AF4783434ECC}">
      <dgm:prSet phldrT="[Text]"/>
      <dgm:spPr>
        <a:solidFill>
          <a:srgbClr val="009F4D"/>
        </a:solidFill>
        <a:ln>
          <a:solidFill>
            <a:srgbClr val="009F4D"/>
          </a:solidFill>
        </a:ln>
      </dgm:spPr>
      <dgm:t>
        <a:bodyPr/>
        <a:lstStyle/>
        <a:p>
          <a:endParaRPr lang="en-GB" dirty="0"/>
        </a:p>
        <a:p>
          <a:r>
            <a:rPr lang="en-GB" dirty="0"/>
            <a:t>Chemicals</a:t>
          </a:r>
        </a:p>
      </dgm:t>
    </dgm:pt>
    <dgm:pt modelId="{E44C216B-DE70-4905-A341-1E22FAD537A4}" type="parTrans" cxnId="{3900311D-2CC5-4E38-8CA4-F50F2B9A1FC6}">
      <dgm:prSet/>
      <dgm:spPr/>
      <dgm:t>
        <a:bodyPr/>
        <a:lstStyle/>
        <a:p>
          <a:endParaRPr lang="en-GB"/>
        </a:p>
      </dgm:t>
    </dgm:pt>
    <dgm:pt modelId="{6C6E59AD-DF08-4A79-8257-9C65E6D39592}" type="sibTrans" cxnId="{3900311D-2CC5-4E38-8CA4-F50F2B9A1FC6}">
      <dgm:prSet/>
      <dgm:spPr/>
      <dgm:t>
        <a:bodyPr/>
        <a:lstStyle/>
        <a:p>
          <a:endParaRPr lang="en-GB"/>
        </a:p>
      </dgm:t>
    </dgm:pt>
    <dgm:pt modelId="{B8F8EAC9-C245-48AE-AE14-A96510334D50}">
      <dgm:prSet phldrT="[Text]"/>
      <dgm:spPr>
        <a:solidFill>
          <a:srgbClr val="009F4D"/>
        </a:solidFill>
        <a:ln>
          <a:solidFill>
            <a:srgbClr val="009F4D"/>
          </a:solidFill>
        </a:ln>
      </dgm:spPr>
      <dgm:t>
        <a:bodyPr/>
        <a:lstStyle/>
        <a:p>
          <a:endParaRPr lang="en-GB" dirty="0"/>
        </a:p>
        <a:p>
          <a:r>
            <a:rPr lang="en-GB" dirty="0"/>
            <a:t>Radiation</a:t>
          </a:r>
        </a:p>
      </dgm:t>
    </dgm:pt>
    <dgm:pt modelId="{F943F79E-2127-45F4-97F3-528704F164A9}" type="parTrans" cxnId="{E1FF2FE1-E9E7-4389-A633-7B292DB47E5A}">
      <dgm:prSet/>
      <dgm:spPr/>
      <dgm:t>
        <a:bodyPr/>
        <a:lstStyle/>
        <a:p>
          <a:endParaRPr lang="en-GB"/>
        </a:p>
      </dgm:t>
    </dgm:pt>
    <dgm:pt modelId="{59ECAB84-479B-4767-BDCD-3403F677C434}" type="sibTrans" cxnId="{E1FF2FE1-E9E7-4389-A633-7B292DB47E5A}">
      <dgm:prSet/>
      <dgm:spPr/>
      <dgm:t>
        <a:bodyPr/>
        <a:lstStyle/>
        <a:p>
          <a:endParaRPr lang="en-GB"/>
        </a:p>
      </dgm:t>
    </dgm:pt>
    <dgm:pt modelId="{428CFF2A-6DEE-4FD1-85A0-D20D1717F526}" type="pres">
      <dgm:prSet presAssocID="{D8FFA965-39BF-4816-831D-4E59CAF17207}" presName="Name0" presStyleCnt="0">
        <dgm:presLayoutVars>
          <dgm:dir/>
          <dgm:resizeHandles val="exact"/>
        </dgm:presLayoutVars>
      </dgm:prSet>
      <dgm:spPr/>
    </dgm:pt>
    <dgm:pt modelId="{29272258-9FD9-4B68-B75E-F0B201CE1450}" type="pres">
      <dgm:prSet presAssocID="{D8FFA965-39BF-4816-831D-4E59CAF17207}" presName="bkgdShp" presStyleLbl="alignAccFollowNode1" presStyleIdx="0" presStyleCnt="1"/>
      <dgm:spPr>
        <a:solidFill>
          <a:srgbClr val="BFDFD2">
            <a:alpha val="90000"/>
          </a:srgbClr>
        </a:solidFill>
      </dgm:spPr>
    </dgm:pt>
    <dgm:pt modelId="{D88062FB-BDBB-411A-9F87-D9DED7DBE919}" type="pres">
      <dgm:prSet presAssocID="{D8FFA965-39BF-4816-831D-4E59CAF17207}" presName="linComp" presStyleCnt="0"/>
      <dgm:spPr/>
    </dgm:pt>
    <dgm:pt modelId="{D0323470-40FE-4B84-9CF1-B9ABFE41914C}" type="pres">
      <dgm:prSet presAssocID="{39174C1A-B036-47E1-9261-00A5B00FC0AC}" presName="compNode" presStyleCnt="0"/>
      <dgm:spPr/>
    </dgm:pt>
    <dgm:pt modelId="{17385EE4-F233-45DC-9F5B-9AEB25981348}" type="pres">
      <dgm:prSet presAssocID="{39174C1A-B036-47E1-9261-00A5B00FC0AC}" presName="node" presStyleLbl="node1" presStyleIdx="0" presStyleCnt="5">
        <dgm:presLayoutVars>
          <dgm:bulletEnabled val="1"/>
        </dgm:presLayoutVars>
      </dgm:prSet>
      <dgm:spPr/>
    </dgm:pt>
    <dgm:pt modelId="{63976030-7CB1-4568-9CF5-201039A5301A}" type="pres">
      <dgm:prSet presAssocID="{39174C1A-B036-47E1-9261-00A5B00FC0AC}" presName="invisiNode" presStyleLbl="node1" presStyleIdx="0" presStyleCnt="5"/>
      <dgm:spPr/>
    </dgm:pt>
    <dgm:pt modelId="{6E0463AD-A471-4C3B-8229-68BE7558AC95}" type="pres">
      <dgm:prSet presAssocID="{39174C1A-B036-47E1-9261-00A5B00FC0AC}" presName="imagNode"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pt>
    <dgm:pt modelId="{C0BB27EB-08A1-4A8B-A47A-931DB28B5DFC}" type="pres">
      <dgm:prSet presAssocID="{3C996A52-08AB-4141-A25D-408B8F837E22}" presName="sibTrans" presStyleLbl="sibTrans2D1" presStyleIdx="0" presStyleCnt="0"/>
      <dgm:spPr/>
    </dgm:pt>
    <dgm:pt modelId="{7DD67DD4-E2CB-484F-A116-E71A1072DF4A}" type="pres">
      <dgm:prSet presAssocID="{2C1DA2D5-908D-4C7D-A727-15CE21B58145}" presName="compNode" presStyleCnt="0"/>
      <dgm:spPr/>
    </dgm:pt>
    <dgm:pt modelId="{5987B250-F284-4AA0-9D2F-A24AB9E88AB2}" type="pres">
      <dgm:prSet presAssocID="{2C1DA2D5-908D-4C7D-A727-15CE21B58145}" presName="node" presStyleLbl="node1" presStyleIdx="1" presStyleCnt="5">
        <dgm:presLayoutVars>
          <dgm:bulletEnabled val="1"/>
        </dgm:presLayoutVars>
      </dgm:prSet>
      <dgm:spPr/>
    </dgm:pt>
    <dgm:pt modelId="{E7CEC132-9544-4F7C-A868-B50923287792}" type="pres">
      <dgm:prSet presAssocID="{2C1DA2D5-908D-4C7D-A727-15CE21B58145}" presName="invisiNode" presStyleLbl="node1" presStyleIdx="1" presStyleCnt="5"/>
      <dgm:spPr/>
    </dgm:pt>
    <dgm:pt modelId="{6BA5A9A4-359D-4C26-BC70-64908CA6A2D9}" type="pres">
      <dgm:prSet presAssocID="{2C1DA2D5-908D-4C7D-A727-15CE21B58145}" presName="imagNode" presStyleLbl="f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t="-18000" b="-18000"/>
          </a:stretch>
        </a:blipFill>
      </dgm:spPr>
    </dgm:pt>
    <dgm:pt modelId="{4C8560FF-67C5-47F1-B137-7F72857D34A3}" type="pres">
      <dgm:prSet presAssocID="{F667D013-6C71-46D8-A5B0-C37DB48AAC9C}" presName="sibTrans" presStyleLbl="sibTrans2D1" presStyleIdx="0" presStyleCnt="0"/>
      <dgm:spPr/>
    </dgm:pt>
    <dgm:pt modelId="{9639E5EE-72EE-446E-BB43-64A77E5BA8AC}" type="pres">
      <dgm:prSet presAssocID="{F31BF3A0-5A32-4D87-B9E2-17721AEF3502}" presName="compNode" presStyleCnt="0"/>
      <dgm:spPr/>
    </dgm:pt>
    <dgm:pt modelId="{FCEA1A6E-6A3A-4A28-AC4A-04135D033DB6}" type="pres">
      <dgm:prSet presAssocID="{F31BF3A0-5A32-4D87-B9E2-17721AEF3502}" presName="node" presStyleLbl="node1" presStyleIdx="2" presStyleCnt="5">
        <dgm:presLayoutVars>
          <dgm:bulletEnabled val="1"/>
        </dgm:presLayoutVars>
      </dgm:prSet>
      <dgm:spPr/>
    </dgm:pt>
    <dgm:pt modelId="{2E1EEA6D-40A6-4D5E-912E-1C42C00E9FDF}" type="pres">
      <dgm:prSet presAssocID="{F31BF3A0-5A32-4D87-B9E2-17721AEF3502}" presName="invisiNode" presStyleLbl="node1" presStyleIdx="2" presStyleCnt="5"/>
      <dgm:spPr/>
    </dgm:pt>
    <dgm:pt modelId="{CF1DC6BD-9B93-4AD7-8540-3B59D26809E6}" type="pres">
      <dgm:prSet presAssocID="{F31BF3A0-5A32-4D87-B9E2-17721AEF3502}" presName="imagNode" presStyleLbl="f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t="-8000" b="-8000"/>
          </a:stretch>
        </a:blipFill>
      </dgm:spPr>
    </dgm:pt>
    <dgm:pt modelId="{A1C825F7-70FE-406B-8F29-222FA256221E}" type="pres">
      <dgm:prSet presAssocID="{9DA0C9BF-49DD-4423-ADB5-3E09617714F7}" presName="sibTrans" presStyleLbl="sibTrans2D1" presStyleIdx="0" presStyleCnt="0"/>
      <dgm:spPr/>
    </dgm:pt>
    <dgm:pt modelId="{D18F0347-9380-47B7-A05A-E17DBA2208A5}" type="pres">
      <dgm:prSet presAssocID="{5FF06552-82E8-4554-B592-AF4783434ECC}" presName="compNode" presStyleCnt="0"/>
      <dgm:spPr/>
    </dgm:pt>
    <dgm:pt modelId="{917391CF-0E99-488D-BCDE-A8227042B286}" type="pres">
      <dgm:prSet presAssocID="{5FF06552-82E8-4554-B592-AF4783434ECC}" presName="node" presStyleLbl="node1" presStyleIdx="3" presStyleCnt="5">
        <dgm:presLayoutVars>
          <dgm:bulletEnabled val="1"/>
        </dgm:presLayoutVars>
      </dgm:prSet>
      <dgm:spPr/>
    </dgm:pt>
    <dgm:pt modelId="{CE533397-79BB-41E5-89EA-92CDEA097559}" type="pres">
      <dgm:prSet presAssocID="{5FF06552-82E8-4554-B592-AF4783434ECC}" presName="invisiNode" presStyleLbl="node1" presStyleIdx="3" presStyleCnt="5"/>
      <dgm:spPr/>
    </dgm:pt>
    <dgm:pt modelId="{822157A5-DB0C-4DE4-916A-3178545606E8}" type="pres">
      <dgm:prSet presAssocID="{5FF06552-82E8-4554-B592-AF4783434ECC}" presName="imagNode" presStyleLbl="fgImgPlac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t="-3000" b="-3000"/>
          </a:stretch>
        </a:blipFill>
      </dgm:spPr>
    </dgm:pt>
    <dgm:pt modelId="{DFEA50C5-7E55-43B5-83AC-20DB62B711D1}" type="pres">
      <dgm:prSet presAssocID="{6C6E59AD-DF08-4A79-8257-9C65E6D39592}" presName="sibTrans" presStyleLbl="sibTrans2D1" presStyleIdx="0" presStyleCnt="0"/>
      <dgm:spPr/>
    </dgm:pt>
    <dgm:pt modelId="{78A2C838-BE38-440F-B669-26D4397D429D}" type="pres">
      <dgm:prSet presAssocID="{B8F8EAC9-C245-48AE-AE14-A96510334D50}" presName="compNode" presStyleCnt="0"/>
      <dgm:spPr/>
    </dgm:pt>
    <dgm:pt modelId="{AC0E9879-2B41-4298-AE7B-D1DCF9589375}" type="pres">
      <dgm:prSet presAssocID="{B8F8EAC9-C245-48AE-AE14-A96510334D50}" presName="node" presStyleLbl="node1" presStyleIdx="4" presStyleCnt="5">
        <dgm:presLayoutVars>
          <dgm:bulletEnabled val="1"/>
        </dgm:presLayoutVars>
      </dgm:prSet>
      <dgm:spPr/>
    </dgm:pt>
    <dgm:pt modelId="{1ADC0CE8-3209-4EB3-9ACC-F7AF90F3963E}" type="pres">
      <dgm:prSet presAssocID="{B8F8EAC9-C245-48AE-AE14-A96510334D50}" presName="invisiNode" presStyleLbl="node1" presStyleIdx="4" presStyleCnt="5"/>
      <dgm:spPr/>
    </dgm:pt>
    <dgm:pt modelId="{268DEC9C-2A3F-40BB-83B0-2831D7E5BF12}" type="pres">
      <dgm:prSet presAssocID="{B8F8EAC9-C245-48AE-AE14-A96510334D50}" presName="imagNode" presStyleLbl="f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t="-17000" b="-17000"/>
          </a:stretch>
        </a:blipFill>
      </dgm:spPr>
    </dgm:pt>
  </dgm:ptLst>
  <dgm:cxnLst>
    <dgm:cxn modelId="{70923615-7C6D-4FBA-B0D7-14DD6E0904B0}" type="presOf" srcId="{9DA0C9BF-49DD-4423-ADB5-3E09617714F7}" destId="{A1C825F7-70FE-406B-8F29-222FA256221E}" srcOrd="0" destOrd="0" presId="urn:microsoft.com/office/officeart/2005/8/layout/pList2"/>
    <dgm:cxn modelId="{3900311D-2CC5-4E38-8CA4-F50F2B9A1FC6}" srcId="{D8FFA965-39BF-4816-831D-4E59CAF17207}" destId="{5FF06552-82E8-4554-B592-AF4783434ECC}" srcOrd="3" destOrd="0" parTransId="{E44C216B-DE70-4905-A341-1E22FAD537A4}" sibTransId="{6C6E59AD-DF08-4A79-8257-9C65E6D39592}"/>
    <dgm:cxn modelId="{31E6A322-C3D1-4F2F-979D-8B5FD73EE0B7}" type="presOf" srcId="{5FF06552-82E8-4554-B592-AF4783434ECC}" destId="{917391CF-0E99-488D-BCDE-A8227042B286}" srcOrd="0" destOrd="0" presId="urn:microsoft.com/office/officeart/2005/8/layout/pList2"/>
    <dgm:cxn modelId="{583D3524-D1CA-40EA-926E-64ACC18CAE76}" srcId="{D8FFA965-39BF-4816-831D-4E59CAF17207}" destId="{F31BF3A0-5A32-4D87-B9E2-17721AEF3502}" srcOrd="2" destOrd="0" parTransId="{B7878543-DE8B-4207-A0EB-825258A4054F}" sibTransId="{9DA0C9BF-49DD-4423-ADB5-3E09617714F7}"/>
    <dgm:cxn modelId="{5CBB5A31-CDB9-4CFB-BC10-74F9C8419A58}" type="presOf" srcId="{3C996A52-08AB-4141-A25D-408B8F837E22}" destId="{C0BB27EB-08A1-4A8B-A47A-931DB28B5DFC}" srcOrd="0" destOrd="0" presId="urn:microsoft.com/office/officeart/2005/8/layout/pList2"/>
    <dgm:cxn modelId="{E0670647-137F-4CB8-B897-DC055161568F}" srcId="{D8FFA965-39BF-4816-831D-4E59CAF17207}" destId="{39174C1A-B036-47E1-9261-00A5B00FC0AC}" srcOrd="0" destOrd="0" parTransId="{B4C8145F-7A0C-4F23-89A7-05918D819F56}" sibTransId="{3C996A52-08AB-4141-A25D-408B8F837E22}"/>
    <dgm:cxn modelId="{645A2567-6DD5-4114-B1DA-B40F3A89C416}" type="presOf" srcId="{39174C1A-B036-47E1-9261-00A5B00FC0AC}" destId="{17385EE4-F233-45DC-9F5B-9AEB25981348}" srcOrd="0" destOrd="0" presId="urn:microsoft.com/office/officeart/2005/8/layout/pList2"/>
    <dgm:cxn modelId="{F52BED4D-B093-4188-931B-21340C1D5BF0}" type="presOf" srcId="{F31BF3A0-5A32-4D87-B9E2-17721AEF3502}" destId="{FCEA1A6E-6A3A-4A28-AC4A-04135D033DB6}" srcOrd="0" destOrd="0" presId="urn:microsoft.com/office/officeart/2005/8/layout/pList2"/>
    <dgm:cxn modelId="{ADA58F52-B8D9-4682-A3E1-8501B9989F01}" type="presOf" srcId="{B8F8EAC9-C245-48AE-AE14-A96510334D50}" destId="{AC0E9879-2B41-4298-AE7B-D1DCF9589375}" srcOrd="0" destOrd="0" presId="urn:microsoft.com/office/officeart/2005/8/layout/pList2"/>
    <dgm:cxn modelId="{C28B139E-6C1E-418A-8C21-A475DBE85721}" srcId="{D8FFA965-39BF-4816-831D-4E59CAF17207}" destId="{2C1DA2D5-908D-4C7D-A727-15CE21B58145}" srcOrd="1" destOrd="0" parTransId="{69D83EE3-225D-4BFA-977B-8DB1C068E2FE}" sibTransId="{F667D013-6C71-46D8-A5B0-C37DB48AAC9C}"/>
    <dgm:cxn modelId="{E4E52DBF-07B9-45E1-95C9-59EE8AB843CC}" type="presOf" srcId="{2C1DA2D5-908D-4C7D-A727-15CE21B58145}" destId="{5987B250-F284-4AA0-9D2F-A24AB9E88AB2}" srcOrd="0" destOrd="0" presId="urn:microsoft.com/office/officeart/2005/8/layout/pList2"/>
    <dgm:cxn modelId="{A8AC0FC3-B864-4904-A0A1-269EE764BB44}" type="presOf" srcId="{D8FFA965-39BF-4816-831D-4E59CAF17207}" destId="{428CFF2A-6DEE-4FD1-85A0-D20D1717F526}" srcOrd="0" destOrd="0" presId="urn:microsoft.com/office/officeart/2005/8/layout/pList2"/>
    <dgm:cxn modelId="{E3AE16DE-2EA1-4AFD-BCD7-2A3B4C6001AF}" type="presOf" srcId="{6C6E59AD-DF08-4A79-8257-9C65E6D39592}" destId="{DFEA50C5-7E55-43B5-83AC-20DB62B711D1}" srcOrd="0" destOrd="0" presId="urn:microsoft.com/office/officeart/2005/8/layout/pList2"/>
    <dgm:cxn modelId="{E1FF2FE1-E9E7-4389-A633-7B292DB47E5A}" srcId="{D8FFA965-39BF-4816-831D-4E59CAF17207}" destId="{B8F8EAC9-C245-48AE-AE14-A96510334D50}" srcOrd="4" destOrd="0" parTransId="{F943F79E-2127-45F4-97F3-528704F164A9}" sibTransId="{59ECAB84-479B-4767-BDCD-3403F677C434}"/>
    <dgm:cxn modelId="{4D443DE3-AF16-4DF8-B7C0-7A3FF58034AC}" type="presOf" srcId="{F667D013-6C71-46D8-A5B0-C37DB48AAC9C}" destId="{4C8560FF-67C5-47F1-B137-7F72857D34A3}" srcOrd="0" destOrd="0" presId="urn:microsoft.com/office/officeart/2005/8/layout/pList2"/>
    <dgm:cxn modelId="{DB7EAD45-56E6-4AE9-A029-1CDFA4199B06}" type="presParOf" srcId="{428CFF2A-6DEE-4FD1-85A0-D20D1717F526}" destId="{29272258-9FD9-4B68-B75E-F0B201CE1450}" srcOrd="0" destOrd="0" presId="urn:microsoft.com/office/officeart/2005/8/layout/pList2"/>
    <dgm:cxn modelId="{92E41FB3-5256-48B8-9811-8CE0AFD3478F}" type="presParOf" srcId="{428CFF2A-6DEE-4FD1-85A0-D20D1717F526}" destId="{D88062FB-BDBB-411A-9F87-D9DED7DBE919}" srcOrd="1" destOrd="0" presId="urn:microsoft.com/office/officeart/2005/8/layout/pList2"/>
    <dgm:cxn modelId="{8B292FCC-4F2F-40BB-9852-DDD619EDC963}" type="presParOf" srcId="{D88062FB-BDBB-411A-9F87-D9DED7DBE919}" destId="{D0323470-40FE-4B84-9CF1-B9ABFE41914C}" srcOrd="0" destOrd="0" presId="urn:microsoft.com/office/officeart/2005/8/layout/pList2"/>
    <dgm:cxn modelId="{F0DD250E-175F-4FB7-8612-250141FC7225}" type="presParOf" srcId="{D0323470-40FE-4B84-9CF1-B9ABFE41914C}" destId="{17385EE4-F233-45DC-9F5B-9AEB25981348}" srcOrd="0" destOrd="0" presId="urn:microsoft.com/office/officeart/2005/8/layout/pList2"/>
    <dgm:cxn modelId="{790C54CD-A9E6-4FCA-AC87-E05C7B6EE6B9}" type="presParOf" srcId="{D0323470-40FE-4B84-9CF1-B9ABFE41914C}" destId="{63976030-7CB1-4568-9CF5-201039A5301A}" srcOrd="1" destOrd="0" presId="urn:microsoft.com/office/officeart/2005/8/layout/pList2"/>
    <dgm:cxn modelId="{52E379D2-A72B-4723-80E1-C590EDFD29CF}" type="presParOf" srcId="{D0323470-40FE-4B84-9CF1-B9ABFE41914C}" destId="{6E0463AD-A471-4C3B-8229-68BE7558AC95}" srcOrd="2" destOrd="0" presId="urn:microsoft.com/office/officeart/2005/8/layout/pList2"/>
    <dgm:cxn modelId="{96800A2F-31F6-4724-84AF-9C5903A590D6}" type="presParOf" srcId="{D88062FB-BDBB-411A-9F87-D9DED7DBE919}" destId="{C0BB27EB-08A1-4A8B-A47A-931DB28B5DFC}" srcOrd="1" destOrd="0" presId="urn:microsoft.com/office/officeart/2005/8/layout/pList2"/>
    <dgm:cxn modelId="{AD722522-B4A2-4A48-927B-ED292FC82902}" type="presParOf" srcId="{D88062FB-BDBB-411A-9F87-D9DED7DBE919}" destId="{7DD67DD4-E2CB-484F-A116-E71A1072DF4A}" srcOrd="2" destOrd="0" presId="urn:microsoft.com/office/officeart/2005/8/layout/pList2"/>
    <dgm:cxn modelId="{508136E3-C886-444B-AC44-9D9A8222A142}" type="presParOf" srcId="{7DD67DD4-E2CB-484F-A116-E71A1072DF4A}" destId="{5987B250-F284-4AA0-9D2F-A24AB9E88AB2}" srcOrd="0" destOrd="0" presId="urn:microsoft.com/office/officeart/2005/8/layout/pList2"/>
    <dgm:cxn modelId="{744AA2E3-2E91-4D68-9718-873BFBE1C7BD}" type="presParOf" srcId="{7DD67DD4-E2CB-484F-A116-E71A1072DF4A}" destId="{E7CEC132-9544-4F7C-A868-B50923287792}" srcOrd="1" destOrd="0" presId="urn:microsoft.com/office/officeart/2005/8/layout/pList2"/>
    <dgm:cxn modelId="{6BC43F66-0164-4A1B-8053-0EADE05F1D88}" type="presParOf" srcId="{7DD67DD4-E2CB-484F-A116-E71A1072DF4A}" destId="{6BA5A9A4-359D-4C26-BC70-64908CA6A2D9}" srcOrd="2" destOrd="0" presId="urn:microsoft.com/office/officeart/2005/8/layout/pList2"/>
    <dgm:cxn modelId="{32801361-AE5D-4A46-8BA3-83C36E585FB0}" type="presParOf" srcId="{D88062FB-BDBB-411A-9F87-D9DED7DBE919}" destId="{4C8560FF-67C5-47F1-B137-7F72857D34A3}" srcOrd="3" destOrd="0" presId="urn:microsoft.com/office/officeart/2005/8/layout/pList2"/>
    <dgm:cxn modelId="{4AECD774-706F-4B08-9A48-DB8C1CCCEB13}" type="presParOf" srcId="{D88062FB-BDBB-411A-9F87-D9DED7DBE919}" destId="{9639E5EE-72EE-446E-BB43-64A77E5BA8AC}" srcOrd="4" destOrd="0" presId="urn:microsoft.com/office/officeart/2005/8/layout/pList2"/>
    <dgm:cxn modelId="{19AAAD93-2A57-46A2-B7DA-EDE4D67B0648}" type="presParOf" srcId="{9639E5EE-72EE-446E-BB43-64A77E5BA8AC}" destId="{FCEA1A6E-6A3A-4A28-AC4A-04135D033DB6}" srcOrd="0" destOrd="0" presId="urn:microsoft.com/office/officeart/2005/8/layout/pList2"/>
    <dgm:cxn modelId="{0051157B-8FF7-4A58-8FE9-3082DEAC2C0D}" type="presParOf" srcId="{9639E5EE-72EE-446E-BB43-64A77E5BA8AC}" destId="{2E1EEA6D-40A6-4D5E-912E-1C42C00E9FDF}" srcOrd="1" destOrd="0" presId="urn:microsoft.com/office/officeart/2005/8/layout/pList2"/>
    <dgm:cxn modelId="{89632F8B-E0B6-40D2-A959-18185D06C9EF}" type="presParOf" srcId="{9639E5EE-72EE-446E-BB43-64A77E5BA8AC}" destId="{CF1DC6BD-9B93-4AD7-8540-3B59D26809E6}" srcOrd="2" destOrd="0" presId="urn:microsoft.com/office/officeart/2005/8/layout/pList2"/>
    <dgm:cxn modelId="{BEB57E6B-4B55-425A-9B5A-F8E0B6A1B581}" type="presParOf" srcId="{D88062FB-BDBB-411A-9F87-D9DED7DBE919}" destId="{A1C825F7-70FE-406B-8F29-222FA256221E}" srcOrd="5" destOrd="0" presId="urn:microsoft.com/office/officeart/2005/8/layout/pList2"/>
    <dgm:cxn modelId="{E8FCF68F-59EC-4717-87E5-903FBEC4CFED}" type="presParOf" srcId="{D88062FB-BDBB-411A-9F87-D9DED7DBE919}" destId="{D18F0347-9380-47B7-A05A-E17DBA2208A5}" srcOrd="6" destOrd="0" presId="urn:microsoft.com/office/officeart/2005/8/layout/pList2"/>
    <dgm:cxn modelId="{BCA0035C-F10C-4C18-B4CD-385CE7F5518C}" type="presParOf" srcId="{D18F0347-9380-47B7-A05A-E17DBA2208A5}" destId="{917391CF-0E99-488D-BCDE-A8227042B286}" srcOrd="0" destOrd="0" presId="urn:microsoft.com/office/officeart/2005/8/layout/pList2"/>
    <dgm:cxn modelId="{CE0A0A20-8DEE-495C-89BB-462CF169B185}" type="presParOf" srcId="{D18F0347-9380-47B7-A05A-E17DBA2208A5}" destId="{CE533397-79BB-41E5-89EA-92CDEA097559}" srcOrd="1" destOrd="0" presId="urn:microsoft.com/office/officeart/2005/8/layout/pList2"/>
    <dgm:cxn modelId="{E2EE9C91-695A-41DC-808C-0A7995DEE2CB}" type="presParOf" srcId="{D18F0347-9380-47B7-A05A-E17DBA2208A5}" destId="{822157A5-DB0C-4DE4-916A-3178545606E8}" srcOrd="2" destOrd="0" presId="urn:microsoft.com/office/officeart/2005/8/layout/pList2"/>
    <dgm:cxn modelId="{EC550BAD-1B76-486A-95DF-2BA079EF7C85}" type="presParOf" srcId="{D88062FB-BDBB-411A-9F87-D9DED7DBE919}" destId="{DFEA50C5-7E55-43B5-83AC-20DB62B711D1}" srcOrd="7" destOrd="0" presId="urn:microsoft.com/office/officeart/2005/8/layout/pList2"/>
    <dgm:cxn modelId="{C9498593-7630-48BB-BC57-84FDCFD0CBBE}" type="presParOf" srcId="{D88062FB-BDBB-411A-9F87-D9DED7DBE919}" destId="{78A2C838-BE38-440F-B669-26D4397D429D}" srcOrd="8" destOrd="0" presId="urn:microsoft.com/office/officeart/2005/8/layout/pList2"/>
    <dgm:cxn modelId="{32817A90-A041-4CB1-BADF-E306F2A00D6E}" type="presParOf" srcId="{78A2C838-BE38-440F-B669-26D4397D429D}" destId="{AC0E9879-2B41-4298-AE7B-D1DCF9589375}" srcOrd="0" destOrd="0" presId="urn:microsoft.com/office/officeart/2005/8/layout/pList2"/>
    <dgm:cxn modelId="{F378B739-DFFD-4615-8C3D-9F54A9F4BF70}" type="presParOf" srcId="{78A2C838-BE38-440F-B669-26D4397D429D}" destId="{1ADC0CE8-3209-4EB3-9ACC-F7AF90F3963E}" srcOrd="1" destOrd="0" presId="urn:microsoft.com/office/officeart/2005/8/layout/pList2"/>
    <dgm:cxn modelId="{CCB2500A-E216-4D31-B78D-AC3E210026B9}" type="presParOf" srcId="{78A2C838-BE38-440F-B669-26D4397D429D}" destId="{268DEC9C-2A3F-40BB-83B0-2831D7E5BF12}"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FFA965-39BF-4816-831D-4E59CAF17207}" type="doc">
      <dgm:prSet loTypeId="urn:microsoft.com/office/officeart/2005/8/layout/pList2" loCatId="list" qsTypeId="urn:microsoft.com/office/officeart/2005/8/quickstyle/simple1" qsCatId="simple" csTypeId="urn:microsoft.com/office/officeart/2005/8/colors/accent1_2" csCatId="accent1" phldr="1"/>
      <dgm:spPr/>
    </dgm:pt>
    <dgm:pt modelId="{39174C1A-B036-47E1-9261-00A5B00FC0AC}">
      <dgm:prSet phldrT="[Text]"/>
      <dgm:spPr>
        <a:solidFill>
          <a:srgbClr val="009F4D"/>
        </a:solidFill>
        <a:ln>
          <a:solidFill>
            <a:srgbClr val="009F4D"/>
          </a:solidFill>
        </a:ln>
      </dgm:spPr>
      <dgm:t>
        <a:bodyPr/>
        <a:lstStyle/>
        <a:p>
          <a:endParaRPr lang="en-GB" dirty="0"/>
        </a:p>
        <a:p>
          <a:r>
            <a:rPr lang="en-GB" dirty="0"/>
            <a:t>Hot liquids</a:t>
          </a:r>
        </a:p>
        <a:p>
          <a:endParaRPr lang="en-GB" dirty="0"/>
        </a:p>
      </dgm:t>
    </dgm:pt>
    <dgm:pt modelId="{B4C8145F-7A0C-4F23-89A7-05918D819F56}" type="parTrans" cxnId="{E0670647-137F-4CB8-B897-DC055161568F}">
      <dgm:prSet/>
      <dgm:spPr/>
      <dgm:t>
        <a:bodyPr/>
        <a:lstStyle/>
        <a:p>
          <a:endParaRPr lang="en-GB"/>
        </a:p>
      </dgm:t>
    </dgm:pt>
    <dgm:pt modelId="{3C996A52-08AB-4141-A25D-408B8F837E22}" type="sibTrans" cxnId="{E0670647-137F-4CB8-B897-DC055161568F}">
      <dgm:prSet/>
      <dgm:spPr/>
      <dgm:t>
        <a:bodyPr/>
        <a:lstStyle/>
        <a:p>
          <a:endParaRPr lang="en-GB"/>
        </a:p>
      </dgm:t>
    </dgm:pt>
    <dgm:pt modelId="{2C1DA2D5-908D-4C7D-A727-15CE21B58145}">
      <dgm:prSet phldrT="[Text]"/>
      <dgm:spPr>
        <a:solidFill>
          <a:srgbClr val="009F4D"/>
        </a:solidFill>
        <a:ln>
          <a:solidFill>
            <a:srgbClr val="009F4D"/>
          </a:solidFill>
        </a:ln>
      </dgm:spPr>
      <dgm:t>
        <a:bodyPr/>
        <a:lstStyle/>
        <a:p>
          <a:endParaRPr lang="en-GB" dirty="0"/>
        </a:p>
        <a:p>
          <a:r>
            <a:rPr lang="en-GB" dirty="0"/>
            <a:t>Steam</a:t>
          </a:r>
        </a:p>
      </dgm:t>
    </dgm:pt>
    <dgm:pt modelId="{69D83EE3-225D-4BFA-977B-8DB1C068E2FE}" type="parTrans" cxnId="{C28B139E-6C1E-418A-8C21-A475DBE85721}">
      <dgm:prSet/>
      <dgm:spPr/>
      <dgm:t>
        <a:bodyPr/>
        <a:lstStyle/>
        <a:p>
          <a:endParaRPr lang="en-GB"/>
        </a:p>
      </dgm:t>
    </dgm:pt>
    <dgm:pt modelId="{F667D013-6C71-46D8-A5B0-C37DB48AAC9C}" type="sibTrans" cxnId="{C28B139E-6C1E-418A-8C21-A475DBE85721}">
      <dgm:prSet/>
      <dgm:spPr/>
      <dgm:t>
        <a:bodyPr/>
        <a:lstStyle/>
        <a:p>
          <a:endParaRPr lang="en-GB"/>
        </a:p>
      </dgm:t>
    </dgm:pt>
    <dgm:pt modelId="{428CFF2A-6DEE-4FD1-85A0-D20D1717F526}" type="pres">
      <dgm:prSet presAssocID="{D8FFA965-39BF-4816-831D-4E59CAF17207}" presName="Name0" presStyleCnt="0">
        <dgm:presLayoutVars>
          <dgm:dir/>
          <dgm:resizeHandles val="exact"/>
        </dgm:presLayoutVars>
      </dgm:prSet>
      <dgm:spPr/>
    </dgm:pt>
    <dgm:pt modelId="{29272258-9FD9-4B68-B75E-F0B201CE1450}" type="pres">
      <dgm:prSet presAssocID="{D8FFA965-39BF-4816-831D-4E59CAF17207}" presName="bkgdShp" presStyleLbl="alignAccFollowNode1" presStyleIdx="0" presStyleCnt="1"/>
      <dgm:spPr>
        <a:solidFill>
          <a:srgbClr val="BFDFD2">
            <a:alpha val="90000"/>
          </a:srgbClr>
        </a:solidFill>
      </dgm:spPr>
    </dgm:pt>
    <dgm:pt modelId="{D88062FB-BDBB-411A-9F87-D9DED7DBE919}" type="pres">
      <dgm:prSet presAssocID="{D8FFA965-39BF-4816-831D-4E59CAF17207}" presName="linComp" presStyleCnt="0"/>
      <dgm:spPr/>
    </dgm:pt>
    <dgm:pt modelId="{D0323470-40FE-4B84-9CF1-B9ABFE41914C}" type="pres">
      <dgm:prSet presAssocID="{39174C1A-B036-47E1-9261-00A5B00FC0AC}" presName="compNode" presStyleCnt="0"/>
      <dgm:spPr/>
    </dgm:pt>
    <dgm:pt modelId="{17385EE4-F233-45DC-9F5B-9AEB25981348}" type="pres">
      <dgm:prSet presAssocID="{39174C1A-B036-47E1-9261-00A5B00FC0AC}" presName="node" presStyleLbl="node1" presStyleIdx="0" presStyleCnt="2">
        <dgm:presLayoutVars>
          <dgm:bulletEnabled val="1"/>
        </dgm:presLayoutVars>
      </dgm:prSet>
      <dgm:spPr/>
    </dgm:pt>
    <dgm:pt modelId="{63976030-7CB1-4568-9CF5-201039A5301A}" type="pres">
      <dgm:prSet presAssocID="{39174C1A-B036-47E1-9261-00A5B00FC0AC}" presName="invisiNode" presStyleLbl="node1" presStyleIdx="0" presStyleCnt="2"/>
      <dgm:spPr/>
    </dgm:pt>
    <dgm:pt modelId="{6E0463AD-A471-4C3B-8229-68BE7558AC95}" type="pres">
      <dgm:prSet presAssocID="{39174C1A-B036-47E1-9261-00A5B00FC0AC}" presName="imagNode" presStyleLbl="fgImgPlace1"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t="-36000" b="-36000"/>
          </a:stretch>
        </a:blipFill>
      </dgm:spPr>
    </dgm:pt>
    <dgm:pt modelId="{C0BB27EB-08A1-4A8B-A47A-931DB28B5DFC}" type="pres">
      <dgm:prSet presAssocID="{3C996A52-08AB-4141-A25D-408B8F837E22}" presName="sibTrans" presStyleLbl="sibTrans2D1" presStyleIdx="0" presStyleCnt="0"/>
      <dgm:spPr/>
    </dgm:pt>
    <dgm:pt modelId="{7DD67DD4-E2CB-484F-A116-E71A1072DF4A}" type="pres">
      <dgm:prSet presAssocID="{2C1DA2D5-908D-4C7D-A727-15CE21B58145}" presName="compNode" presStyleCnt="0"/>
      <dgm:spPr/>
    </dgm:pt>
    <dgm:pt modelId="{5987B250-F284-4AA0-9D2F-A24AB9E88AB2}" type="pres">
      <dgm:prSet presAssocID="{2C1DA2D5-908D-4C7D-A727-15CE21B58145}" presName="node" presStyleLbl="node1" presStyleIdx="1" presStyleCnt="2">
        <dgm:presLayoutVars>
          <dgm:bulletEnabled val="1"/>
        </dgm:presLayoutVars>
      </dgm:prSet>
      <dgm:spPr/>
    </dgm:pt>
    <dgm:pt modelId="{E7CEC132-9544-4F7C-A868-B50923287792}" type="pres">
      <dgm:prSet presAssocID="{2C1DA2D5-908D-4C7D-A727-15CE21B58145}" presName="invisiNode" presStyleLbl="node1" presStyleIdx="1" presStyleCnt="2"/>
      <dgm:spPr/>
    </dgm:pt>
    <dgm:pt modelId="{6BA5A9A4-359D-4C26-BC70-64908CA6A2D9}" type="pres">
      <dgm:prSet presAssocID="{2C1DA2D5-908D-4C7D-A727-15CE21B58145}" presName="imagNode" presStyleLbl="fgImgPlace1" presStyleIdx="1" presStyleCnt="2"/>
      <dgm:spPr>
        <a:blipFill>
          <a:blip xmlns:r="http://schemas.openxmlformats.org/officeDocument/2006/relationships" r:embed="rId2">
            <a:extLst>
              <a:ext uri="{28A0092B-C50C-407E-A947-70E740481C1C}">
                <a14:useLocalDpi xmlns:a14="http://schemas.microsoft.com/office/drawing/2010/main" val="0"/>
              </a:ext>
            </a:extLst>
          </a:blip>
          <a:srcRect/>
          <a:stretch>
            <a:fillRect t="-35000" b="-35000"/>
          </a:stretch>
        </a:blipFill>
      </dgm:spPr>
    </dgm:pt>
  </dgm:ptLst>
  <dgm:cxnLst>
    <dgm:cxn modelId="{5CBB5A31-CDB9-4CFB-BC10-74F9C8419A58}" type="presOf" srcId="{3C996A52-08AB-4141-A25D-408B8F837E22}" destId="{C0BB27EB-08A1-4A8B-A47A-931DB28B5DFC}" srcOrd="0" destOrd="0" presId="urn:microsoft.com/office/officeart/2005/8/layout/pList2"/>
    <dgm:cxn modelId="{E0670647-137F-4CB8-B897-DC055161568F}" srcId="{D8FFA965-39BF-4816-831D-4E59CAF17207}" destId="{39174C1A-B036-47E1-9261-00A5B00FC0AC}" srcOrd="0" destOrd="0" parTransId="{B4C8145F-7A0C-4F23-89A7-05918D819F56}" sibTransId="{3C996A52-08AB-4141-A25D-408B8F837E22}"/>
    <dgm:cxn modelId="{645A2567-6DD5-4114-B1DA-B40F3A89C416}" type="presOf" srcId="{39174C1A-B036-47E1-9261-00A5B00FC0AC}" destId="{17385EE4-F233-45DC-9F5B-9AEB25981348}" srcOrd="0" destOrd="0" presId="urn:microsoft.com/office/officeart/2005/8/layout/pList2"/>
    <dgm:cxn modelId="{C28B139E-6C1E-418A-8C21-A475DBE85721}" srcId="{D8FFA965-39BF-4816-831D-4E59CAF17207}" destId="{2C1DA2D5-908D-4C7D-A727-15CE21B58145}" srcOrd="1" destOrd="0" parTransId="{69D83EE3-225D-4BFA-977B-8DB1C068E2FE}" sibTransId="{F667D013-6C71-46D8-A5B0-C37DB48AAC9C}"/>
    <dgm:cxn modelId="{E4E52DBF-07B9-45E1-95C9-59EE8AB843CC}" type="presOf" srcId="{2C1DA2D5-908D-4C7D-A727-15CE21B58145}" destId="{5987B250-F284-4AA0-9D2F-A24AB9E88AB2}" srcOrd="0" destOrd="0" presId="urn:microsoft.com/office/officeart/2005/8/layout/pList2"/>
    <dgm:cxn modelId="{A8AC0FC3-B864-4904-A0A1-269EE764BB44}" type="presOf" srcId="{D8FFA965-39BF-4816-831D-4E59CAF17207}" destId="{428CFF2A-6DEE-4FD1-85A0-D20D1717F526}" srcOrd="0" destOrd="0" presId="urn:microsoft.com/office/officeart/2005/8/layout/pList2"/>
    <dgm:cxn modelId="{DB7EAD45-56E6-4AE9-A029-1CDFA4199B06}" type="presParOf" srcId="{428CFF2A-6DEE-4FD1-85A0-D20D1717F526}" destId="{29272258-9FD9-4B68-B75E-F0B201CE1450}" srcOrd="0" destOrd="0" presId="urn:microsoft.com/office/officeart/2005/8/layout/pList2"/>
    <dgm:cxn modelId="{92E41FB3-5256-48B8-9811-8CE0AFD3478F}" type="presParOf" srcId="{428CFF2A-6DEE-4FD1-85A0-D20D1717F526}" destId="{D88062FB-BDBB-411A-9F87-D9DED7DBE919}" srcOrd="1" destOrd="0" presId="urn:microsoft.com/office/officeart/2005/8/layout/pList2"/>
    <dgm:cxn modelId="{8B292FCC-4F2F-40BB-9852-DDD619EDC963}" type="presParOf" srcId="{D88062FB-BDBB-411A-9F87-D9DED7DBE919}" destId="{D0323470-40FE-4B84-9CF1-B9ABFE41914C}" srcOrd="0" destOrd="0" presId="urn:microsoft.com/office/officeart/2005/8/layout/pList2"/>
    <dgm:cxn modelId="{F0DD250E-175F-4FB7-8612-250141FC7225}" type="presParOf" srcId="{D0323470-40FE-4B84-9CF1-B9ABFE41914C}" destId="{17385EE4-F233-45DC-9F5B-9AEB25981348}" srcOrd="0" destOrd="0" presId="urn:microsoft.com/office/officeart/2005/8/layout/pList2"/>
    <dgm:cxn modelId="{790C54CD-A9E6-4FCA-AC87-E05C7B6EE6B9}" type="presParOf" srcId="{D0323470-40FE-4B84-9CF1-B9ABFE41914C}" destId="{63976030-7CB1-4568-9CF5-201039A5301A}" srcOrd="1" destOrd="0" presId="urn:microsoft.com/office/officeart/2005/8/layout/pList2"/>
    <dgm:cxn modelId="{52E379D2-A72B-4723-80E1-C590EDFD29CF}" type="presParOf" srcId="{D0323470-40FE-4B84-9CF1-B9ABFE41914C}" destId="{6E0463AD-A471-4C3B-8229-68BE7558AC95}" srcOrd="2" destOrd="0" presId="urn:microsoft.com/office/officeart/2005/8/layout/pList2"/>
    <dgm:cxn modelId="{96800A2F-31F6-4724-84AF-9C5903A590D6}" type="presParOf" srcId="{D88062FB-BDBB-411A-9F87-D9DED7DBE919}" destId="{C0BB27EB-08A1-4A8B-A47A-931DB28B5DFC}" srcOrd="1" destOrd="0" presId="urn:microsoft.com/office/officeart/2005/8/layout/pList2"/>
    <dgm:cxn modelId="{AD722522-B4A2-4A48-927B-ED292FC82902}" type="presParOf" srcId="{D88062FB-BDBB-411A-9F87-D9DED7DBE919}" destId="{7DD67DD4-E2CB-484F-A116-E71A1072DF4A}" srcOrd="2" destOrd="0" presId="urn:microsoft.com/office/officeart/2005/8/layout/pList2"/>
    <dgm:cxn modelId="{508136E3-C886-444B-AC44-9D9A8222A142}" type="presParOf" srcId="{7DD67DD4-E2CB-484F-A116-E71A1072DF4A}" destId="{5987B250-F284-4AA0-9D2F-A24AB9E88AB2}" srcOrd="0" destOrd="0" presId="urn:microsoft.com/office/officeart/2005/8/layout/pList2"/>
    <dgm:cxn modelId="{744AA2E3-2E91-4D68-9718-873BFBE1C7BD}" type="presParOf" srcId="{7DD67DD4-E2CB-484F-A116-E71A1072DF4A}" destId="{E7CEC132-9544-4F7C-A868-B50923287792}" srcOrd="1" destOrd="0" presId="urn:microsoft.com/office/officeart/2005/8/layout/pList2"/>
    <dgm:cxn modelId="{6BC43F66-0164-4A1B-8053-0EADE05F1D88}" type="presParOf" srcId="{7DD67DD4-E2CB-484F-A116-E71A1072DF4A}" destId="{6BA5A9A4-359D-4C26-BC70-64908CA6A2D9}" srcOrd="2" destOrd="0" presId="urn:microsoft.com/office/officeart/2005/8/layout/p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272258-9FD9-4B68-B75E-F0B201CE1450}">
      <dsp:nvSpPr>
        <dsp:cNvPr id="0" name=""/>
        <dsp:cNvSpPr/>
      </dsp:nvSpPr>
      <dsp:spPr>
        <a:xfrm>
          <a:off x="0" y="0"/>
          <a:ext cx="8128000" cy="1219199"/>
        </a:xfrm>
        <a:prstGeom prst="roundRect">
          <a:avLst>
            <a:gd name="adj" fmla="val 10000"/>
          </a:avLst>
        </a:prstGeom>
        <a:solidFill>
          <a:srgbClr val="BFDFD2">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0463AD-A471-4C3B-8229-68BE7558AC95}">
      <dsp:nvSpPr>
        <dsp:cNvPr id="0" name=""/>
        <dsp:cNvSpPr/>
      </dsp:nvSpPr>
      <dsp:spPr>
        <a:xfrm>
          <a:off x="246451" y="162559"/>
          <a:ext cx="1413906" cy="89407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7385EE4-F233-45DC-9F5B-9AEB25981348}">
      <dsp:nvSpPr>
        <dsp:cNvPr id="0" name=""/>
        <dsp:cNvSpPr/>
      </dsp:nvSpPr>
      <dsp:spPr>
        <a:xfrm rot="10800000">
          <a:off x="246451" y="1219199"/>
          <a:ext cx="1413906" cy="1490133"/>
        </a:xfrm>
        <a:prstGeom prst="round2SameRect">
          <a:avLst>
            <a:gd name="adj1" fmla="val 10500"/>
            <a:gd name="adj2" fmla="val 0"/>
          </a:avLst>
        </a:prstGeom>
        <a:solidFill>
          <a:srgbClr val="009F4D"/>
        </a:solidFill>
        <a:ln w="12700" cap="flat" cmpd="sng" algn="ctr">
          <a:solidFill>
            <a:srgbClr val="009F4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lang="en-GB" sz="1800" kern="1200" dirty="0"/>
        </a:p>
        <a:p>
          <a:pPr marL="0" lvl="0" indent="0" algn="ctr" defTabSz="800100">
            <a:lnSpc>
              <a:spcPct val="90000"/>
            </a:lnSpc>
            <a:spcBef>
              <a:spcPct val="0"/>
            </a:spcBef>
            <a:spcAft>
              <a:spcPct val="35000"/>
            </a:spcAft>
            <a:buNone/>
          </a:pPr>
          <a:r>
            <a:rPr lang="en-GB" sz="1800" kern="1200" dirty="0"/>
            <a:t>Dry heat</a:t>
          </a:r>
        </a:p>
        <a:p>
          <a:pPr marL="0" lvl="0" indent="0" algn="ctr" defTabSz="800100">
            <a:lnSpc>
              <a:spcPct val="90000"/>
            </a:lnSpc>
            <a:spcBef>
              <a:spcPct val="0"/>
            </a:spcBef>
            <a:spcAft>
              <a:spcPct val="35000"/>
            </a:spcAft>
            <a:buNone/>
          </a:pPr>
          <a:endParaRPr lang="en-GB" sz="1800" kern="1200" dirty="0"/>
        </a:p>
      </dsp:txBody>
      <dsp:txXfrm rot="10800000">
        <a:off x="289933" y="1219199"/>
        <a:ext cx="1326942" cy="1446651"/>
      </dsp:txXfrm>
    </dsp:sp>
    <dsp:sp modelId="{6BA5A9A4-359D-4C26-BC70-64908CA6A2D9}">
      <dsp:nvSpPr>
        <dsp:cNvPr id="0" name=""/>
        <dsp:cNvSpPr/>
      </dsp:nvSpPr>
      <dsp:spPr>
        <a:xfrm>
          <a:off x="1801749" y="162559"/>
          <a:ext cx="1413906" cy="894079"/>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8000" b="-1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87B250-F284-4AA0-9D2F-A24AB9E88AB2}">
      <dsp:nvSpPr>
        <dsp:cNvPr id="0" name=""/>
        <dsp:cNvSpPr/>
      </dsp:nvSpPr>
      <dsp:spPr>
        <a:xfrm rot="10800000">
          <a:off x="1801749" y="1219199"/>
          <a:ext cx="1413906" cy="1490133"/>
        </a:xfrm>
        <a:prstGeom prst="round2SameRect">
          <a:avLst>
            <a:gd name="adj1" fmla="val 10500"/>
            <a:gd name="adj2" fmla="val 0"/>
          </a:avLst>
        </a:prstGeom>
        <a:solidFill>
          <a:srgbClr val="009F4D"/>
        </a:solidFill>
        <a:ln w="12700" cap="flat" cmpd="sng" algn="ctr">
          <a:solidFill>
            <a:srgbClr val="009F4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lang="en-GB" sz="1800" kern="1200" dirty="0"/>
        </a:p>
        <a:p>
          <a:pPr marL="0" lvl="0" indent="0" algn="ctr" defTabSz="800100">
            <a:lnSpc>
              <a:spcPct val="90000"/>
            </a:lnSpc>
            <a:spcBef>
              <a:spcPct val="0"/>
            </a:spcBef>
            <a:spcAft>
              <a:spcPct val="35000"/>
            </a:spcAft>
            <a:buNone/>
          </a:pPr>
          <a:r>
            <a:rPr lang="en-GB" sz="1800" kern="1200" dirty="0"/>
            <a:t>Electricity</a:t>
          </a:r>
        </a:p>
      </dsp:txBody>
      <dsp:txXfrm rot="10800000">
        <a:off x="1845231" y="1219199"/>
        <a:ext cx="1326942" cy="1446651"/>
      </dsp:txXfrm>
    </dsp:sp>
    <dsp:sp modelId="{CF1DC6BD-9B93-4AD7-8540-3B59D26809E6}">
      <dsp:nvSpPr>
        <dsp:cNvPr id="0" name=""/>
        <dsp:cNvSpPr/>
      </dsp:nvSpPr>
      <dsp:spPr>
        <a:xfrm>
          <a:off x="3357046" y="162559"/>
          <a:ext cx="1413906" cy="894079"/>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8000" b="-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CEA1A6E-6A3A-4A28-AC4A-04135D033DB6}">
      <dsp:nvSpPr>
        <dsp:cNvPr id="0" name=""/>
        <dsp:cNvSpPr/>
      </dsp:nvSpPr>
      <dsp:spPr>
        <a:xfrm rot="10800000">
          <a:off x="3357046" y="1219199"/>
          <a:ext cx="1413906" cy="1490133"/>
        </a:xfrm>
        <a:prstGeom prst="round2SameRect">
          <a:avLst>
            <a:gd name="adj1" fmla="val 10500"/>
            <a:gd name="adj2" fmla="val 0"/>
          </a:avLst>
        </a:prstGeom>
        <a:solidFill>
          <a:srgbClr val="009F4D"/>
        </a:solidFill>
        <a:ln w="12700" cap="flat" cmpd="sng" algn="ctr">
          <a:solidFill>
            <a:srgbClr val="009F4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lang="en-GB" sz="1800" kern="1200" dirty="0"/>
        </a:p>
        <a:p>
          <a:pPr marL="0" lvl="0" indent="0" algn="ctr" defTabSz="800100">
            <a:lnSpc>
              <a:spcPct val="90000"/>
            </a:lnSpc>
            <a:spcBef>
              <a:spcPct val="0"/>
            </a:spcBef>
            <a:spcAft>
              <a:spcPct val="35000"/>
            </a:spcAft>
            <a:buNone/>
          </a:pPr>
          <a:r>
            <a:rPr lang="en-GB" sz="1800" kern="1200" dirty="0"/>
            <a:t>Cold injury</a:t>
          </a:r>
        </a:p>
      </dsp:txBody>
      <dsp:txXfrm rot="10800000">
        <a:off x="3400528" y="1219199"/>
        <a:ext cx="1326942" cy="1446651"/>
      </dsp:txXfrm>
    </dsp:sp>
    <dsp:sp modelId="{822157A5-DB0C-4DE4-916A-3178545606E8}">
      <dsp:nvSpPr>
        <dsp:cNvPr id="0" name=""/>
        <dsp:cNvSpPr/>
      </dsp:nvSpPr>
      <dsp:spPr>
        <a:xfrm>
          <a:off x="4912344" y="162559"/>
          <a:ext cx="1413906" cy="894079"/>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3000" b="-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7391CF-0E99-488D-BCDE-A8227042B286}">
      <dsp:nvSpPr>
        <dsp:cNvPr id="0" name=""/>
        <dsp:cNvSpPr/>
      </dsp:nvSpPr>
      <dsp:spPr>
        <a:xfrm rot="10800000">
          <a:off x="4912344" y="1219199"/>
          <a:ext cx="1413906" cy="1490133"/>
        </a:xfrm>
        <a:prstGeom prst="round2SameRect">
          <a:avLst>
            <a:gd name="adj1" fmla="val 10500"/>
            <a:gd name="adj2" fmla="val 0"/>
          </a:avLst>
        </a:prstGeom>
        <a:solidFill>
          <a:srgbClr val="009F4D"/>
        </a:solidFill>
        <a:ln w="12700" cap="flat" cmpd="sng" algn="ctr">
          <a:solidFill>
            <a:srgbClr val="009F4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lang="en-GB" sz="1800" kern="1200" dirty="0"/>
        </a:p>
        <a:p>
          <a:pPr marL="0" lvl="0" indent="0" algn="ctr" defTabSz="800100">
            <a:lnSpc>
              <a:spcPct val="90000"/>
            </a:lnSpc>
            <a:spcBef>
              <a:spcPct val="0"/>
            </a:spcBef>
            <a:spcAft>
              <a:spcPct val="35000"/>
            </a:spcAft>
            <a:buNone/>
          </a:pPr>
          <a:r>
            <a:rPr lang="en-GB" sz="1800" kern="1200" dirty="0"/>
            <a:t>Chemicals</a:t>
          </a:r>
        </a:p>
      </dsp:txBody>
      <dsp:txXfrm rot="10800000">
        <a:off x="4955826" y="1219199"/>
        <a:ext cx="1326942" cy="1446651"/>
      </dsp:txXfrm>
    </dsp:sp>
    <dsp:sp modelId="{268DEC9C-2A3F-40BB-83B0-2831D7E5BF12}">
      <dsp:nvSpPr>
        <dsp:cNvPr id="0" name=""/>
        <dsp:cNvSpPr/>
      </dsp:nvSpPr>
      <dsp:spPr>
        <a:xfrm>
          <a:off x="6467641" y="162559"/>
          <a:ext cx="1413906" cy="894079"/>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t="-17000" b="-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0E9879-2B41-4298-AE7B-D1DCF9589375}">
      <dsp:nvSpPr>
        <dsp:cNvPr id="0" name=""/>
        <dsp:cNvSpPr/>
      </dsp:nvSpPr>
      <dsp:spPr>
        <a:xfrm rot="10800000">
          <a:off x="6467641" y="1219199"/>
          <a:ext cx="1413906" cy="1490133"/>
        </a:xfrm>
        <a:prstGeom prst="round2SameRect">
          <a:avLst>
            <a:gd name="adj1" fmla="val 10500"/>
            <a:gd name="adj2" fmla="val 0"/>
          </a:avLst>
        </a:prstGeom>
        <a:solidFill>
          <a:srgbClr val="009F4D"/>
        </a:solidFill>
        <a:ln w="12700" cap="flat" cmpd="sng" algn="ctr">
          <a:solidFill>
            <a:srgbClr val="009F4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lang="en-GB" sz="1800" kern="1200" dirty="0"/>
        </a:p>
        <a:p>
          <a:pPr marL="0" lvl="0" indent="0" algn="ctr" defTabSz="800100">
            <a:lnSpc>
              <a:spcPct val="90000"/>
            </a:lnSpc>
            <a:spcBef>
              <a:spcPct val="0"/>
            </a:spcBef>
            <a:spcAft>
              <a:spcPct val="35000"/>
            </a:spcAft>
            <a:buNone/>
          </a:pPr>
          <a:r>
            <a:rPr lang="en-GB" sz="1800" kern="1200" dirty="0"/>
            <a:t>Radiation</a:t>
          </a:r>
        </a:p>
      </dsp:txBody>
      <dsp:txXfrm rot="10800000">
        <a:off x="6511123" y="1219199"/>
        <a:ext cx="1326942" cy="14466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272258-9FD9-4B68-B75E-F0B201CE1450}">
      <dsp:nvSpPr>
        <dsp:cNvPr id="0" name=""/>
        <dsp:cNvSpPr/>
      </dsp:nvSpPr>
      <dsp:spPr>
        <a:xfrm>
          <a:off x="0" y="0"/>
          <a:ext cx="3455331" cy="1219199"/>
        </a:xfrm>
        <a:prstGeom prst="roundRect">
          <a:avLst>
            <a:gd name="adj" fmla="val 10000"/>
          </a:avLst>
        </a:prstGeom>
        <a:solidFill>
          <a:srgbClr val="BFDFD2">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0463AD-A471-4C3B-8229-68BE7558AC95}">
      <dsp:nvSpPr>
        <dsp:cNvPr id="0" name=""/>
        <dsp:cNvSpPr/>
      </dsp:nvSpPr>
      <dsp:spPr>
        <a:xfrm>
          <a:off x="104056" y="162559"/>
          <a:ext cx="1546294" cy="89407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6000" b="-3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7385EE4-F233-45DC-9F5B-9AEB25981348}">
      <dsp:nvSpPr>
        <dsp:cNvPr id="0" name=""/>
        <dsp:cNvSpPr/>
      </dsp:nvSpPr>
      <dsp:spPr>
        <a:xfrm rot="10800000">
          <a:off x="104056" y="1219199"/>
          <a:ext cx="1546294" cy="1490133"/>
        </a:xfrm>
        <a:prstGeom prst="round2SameRect">
          <a:avLst>
            <a:gd name="adj1" fmla="val 10500"/>
            <a:gd name="adj2" fmla="val 0"/>
          </a:avLst>
        </a:prstGeom>
        <a:solidFill>
          <a:srgbClr val="009F4D"/>
        </a:solidFill>
        <a:ln w="12700" cap="flat" cmpd="sng" algn="ctr">
          <a:solidFill>
            <a:srgbClr val="009F4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marL="0" lvl="0" indent="0" algn="ctr" defTabSz="844550">
            <a:lnSpc>
              <a:spcPct val="90000"/>
            </a:lnSpc>
            <a:spcBef>
              <a:spcPct val="0"/>
            </a:spcBef>
            <a:spcAft>
              <a:spcPct val="35000"/>
            </a:spcAft>
            <a:buNone/>
          </a:pPr>
          <a:endParaRPr lang="en-GB" sz="1900" kern="1200" dirty="0"/>
        </a:p>
        <a:p>
          <a:pPr marL="0" lvl="0" indent="0" algn="ctr" defTabSz="844550">
            <a:lnSpc>
              <a:spcPct val="90000"/>
            </a:lnSpc>
            <a:spcBef>
              <a:spcPct val="0"/>
            </a:spcBef>
            <a:spcAft>
              <a:spcPct val="35000"/>
            </a:spcAft>
            <a:buNone/>
          </a:pPr>
          <a:r>
            <a:rPr lang="en-GB" sz="1900" kern="1200" dirty="0"/>
            <a:t>Hot liquids</a:t>
          </a:r>
        </a:p>
        <a:p>
          <a:pPr marL="0" lvl="0" indent="0" algn="ctr" defTabSz="844550">
            <a:lnSpc>
              <a:spcPct val="90000"/>
            </a:lnSpc>
            <a:spcBef>
              <a:spcPct val="0"/>
            </a:spcBef>
            <a:spcAft>
              <a:spcPct val="35000"/>
            </a:spcAft>
            <a:buNone/>
          </a:pPr>
          <a:endParaRPr lang="en-GB" sz="1900" kern="1200" dirty="0"/>
        </a:p>
      </dsp:txBody>
      <dsp:txXfrm rot="10800000">
        <a:off x="149883" y="1219199"/>
        <a:ext cx="1454640" cy="1444306"/>
      </dsp:txXfrm>
    </dsp:sp>
    <dsp:sp modelId="{6BA5A9A4-359D-4C26-BC70-64908CA6A2D9}">
      <dsp:nvSpPr>
        <dsp:cNvPr id="0" name=""/>
        <dsp:cNvSpPr/>
      </dsp:nvSpPr>
      <dsp:spPr>
        <a:xfrm>
          <a:off x="1804980" y="162559"/>
          <a:ext cx="1546294" cy="894079"/>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35000" b="-3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87B250-F284-4AA0-9D2F-A24AB9E88AB2}">
      <dsp:nvSpPr>
        <dsp:cNvPr id="0" name=""/>
        <dsp:cNvSpPr/>
      </dsp:nvSpPr>
      <dsp:spPr>
        <a:xfrm rot="10800000">
          <a:off x="1804980" y="1219199"/>
          <a:ext cx="1546294" cy="1490133"/>
        </a:xfrm>
        <a:prstGeom prst="round2SameRect">
          <a:avLst>
            <a:gd name="adj1" fmla="val 10500"/>
            <a:gd name="adj2" fmla="val 0"/>
          </a:avLst>
        </a:prstGeom>
        <a:solidFill>
          <a:srgbClr val="009F4D"/>
        </a:solidFill>
        <a:ln w="12700" cap="flat" cmpd="sng" algn="ctr">
          <a:solidFill>
            <a:srgbClr val="009F4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marL="0" lvl="0" indent="0" algn="ctr" defTabSz="844550">
            <a:lnSpc>
              <a:spcPct val="90000"/>
            </a:lnSpc>
            <a:spcBef>
              <a:spcPct val="0"/>
            </a:spcBef>
            <a:spcAft>
              <a:spcPct val="35000"/>
            </a:spcAft>
            <a:buNone/>
          </a:pPr>
          <a:endParaRPr lang="en-GB" sz="1900" kern="1200" dirty="0"/>
        </a:p>
        <a:p>
          <a:pPr marL="0" lvl="0" indent="0" algn="ctr" defTabSz="844550">
            <a:lnSpc>
              <a:spcPct val="90000"/>
            </a:lnSpc>
            <a:spcBef>
              <a:spcPct val="0"/>
            </a:spcBef>
            <a:spcAft>
              <a:spcPct val="35000"/>
            </a:spcAft>
            <a:buNone/>
          </a:pPr>
          <a:r>
            <a:rPr lang="en-GB" sz="1900" kern="1200" dirty="0"/>
            <a:t>Steam</a:t>
          </a:r>
        </a:p>
      </dsp:txBody>
      <dsp:txXfrm rot="10800000">
        <a:off x="1850807" y="1219199"/>
        <a:ext cx="1454640" cy="1444306"/>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5621" cy="502626"/>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sz="quarter" idx="1"/>
          </p:nvPr>
        </p:nvSpPr>
        <p:spPr>
          <a:xfrm>
            <a:off x="3900935" y="0"/>
            <a:ext cx="2985621" cy="502626"/>
          </a:xfrm>
          <a:prstGeom prst="rect">
            <a:avLst/>
          </a:prstGeom>
        </p:spPr>
        <p:txBody>
          <a:bodyPr vert="horz" lIns="92431" tIns="46215" rIns="92431" bIns="46215" rtlCol="0"/>
          <a:lstStyle>
            <a:lvl1pPr algn="r">
              <a:defRPr sz="1200"/>
            </a:lvl1pPr>
          </a:lstStyle>
          <a:p>
            <a:fld id="{1FEF8BF7-BB1D-40E1-9A65-30CF0C300C0F}" type="datetimeFigureOut">
              <a:rPr lang="en-GB" smtClean="0"/>
              <a:t>27/11/2023</a:t>
            </a:fld>
            <a:endParaRPr lang="en-GB"/>
          </a:p>
        </p:txBody>
      </p:sp>
      <p:sp>
        <p:nvSpPr>
          <p:cNvPr id="4" name="Footer Placeholder 3"/>
          <p:cNvSpPr>
            <a:spLocks noGrp="1"/>
          </p:cNvSpPr>
          <p:nvPr>
            <p:ph type="ftr" sz="quarter" idx="2"/>
          </p:nvPr>
        </p:nvSpPr>
        <p:spPr>
          <a:xfrm>
            <a:off x="1" y="9517674"/>
            <a:ext cx="2985621" cy="502626"/>
          </a:xfrm>
          <a:prstGeom prst="rect">
            <a:avLst/>
          </a:prstGeom>
        </p:spPr>
        <p:txBody>
          <a:bodyPr vert="horz" lIns="92431" tIns="46215" rIns="92431" bIns="46215" rtlCol="0" anchor="b"/>
          <a:lstStyle>
            <a:lvl1pPr algn="l">
              <a:defRPr sz="1200"/>
            </a:lvl1pPr>
          </a:lstStyle>
          <a:p>
            <a:endParaRPr lang="en-GB"/>
          </a:p>
        </p:txBody>
      </p:sp>
      <p:sp>
        <p:nvSpPr>
          <p:cNvPr id="5" name="Slide Number Placeholder 4"/>
          <p:cNvSpPr>
            <a:spLocks noGrp="1"/>
          </p:cNvSpPr>
          <p:nvPr>
            <p:ph type="sldNum" sz="quarter" idx="3"/>
          </p:nvPr>
        </p:nvSpPr>
        <p:spPr>
          <a:xfrm>
            <a:off x="3900935" y="9517674"/>
            <a:ext cx="2985621" cy="502626"/>
          </a:xfrm>
          <a:prstGeom prst="rect">
            <a:avLst/>
          </a:prstGeom>
        </p:spPr>
        <p:txBody>
          <a:bodyPr vert="horz" lIns="92431" tIns="46215" rIns="92431" bIns="46215" rtlCol="0" anchor="b"/>
          <a:lstStyle>
            <a:lvl1pPr algn="r">
              <a:defRPr sz="1200"/>
            </a:lvl1pPr>
          </a:lstStyle>
          <a:p>
            <a:fld id="{97CEBE6F-ED55-4674-A041-62E78C7E4A8A}" type="slidenum">
              <a:rPr lang="en-GB" smtClean="0"/>
              <a:t>‹#›</a:t>
            </a:fld>
            <a:endParaRPr lang="en-GB"/>
          </a:p>
        </p:txBody>
      </p:sp>
    </p:spTree>
    <p:extLst>
      <p:ext uri="{BB962C8B-B14F-4D97-AF65-F5344CB8AC3E}">
        <p14:creationId xmlns:p14="http://schemas.microsoft.com/office/powerpoint/2010/main" val="341129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4"/>
            <a:ext cx="2984871" cy="502754"/>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idx="1"/>
          </p:nvPr>
        </p:nvSpPr>
        <p:spPr>
          <a:xfrm>
            <a:off x="3901702" y="4"/>
            <a:ext cx="2984871" cy="502754"/>
          </a:xfrm>
          <a:prstGeom prst="rect">
            <a:avLst/>
          </a:prstGeom>
        </p:spPr>
        <p:txBody>
          <a:bodyPr vert="horz" lIns="92431" tIns="46215" rIns="92431" bIns="46215" rtlCol="0"/>
          <a:lstStyle>
            <a:lvl1pPr algn="r">
              <a:defRPr sz="1200"/>
            </a:lvl1pPr>
          </a:lstStyle>
          <a:p>
            <a:fld id="{30AD4CC2-7BD0-4ACE-8318-8D25361700D1}" type="datetimeFigureOut">
              <a:rPr lang="en-GB" smtClean="0"/>
              <a:t>27/11/2023</a:t>
            </a:fld>
            <a:endParaRPr lang="en-GB"/>
          </a:p>
        </p:txBody>
      </p:sp>
      <p:sp>
        <p:nvSpPr>
          <p:cNvPr id="4" name="Slide Image Placeholder 3"/>
          <p:cNvSpPr>
            <a:spLocks noGrp="1" noRot="1" noChangeAspect="1"/>
          </p:cNvSpPr>
          <p:nvPr>
            <p:ph type="sldImg" idx="2"/>
          </p:nvPr>
        </p:nvSpPr>
        <p:spPr>
          <a:xfrm>
            <a:off x="436563" y="1250950"/>
            <a:ext cx="6015037" cy="3382963"/>
          </a:xfrm>
          <a:prstGeom prst="rect">
            <a:avLst/>
          </a:prstGeom>
          <a:noFill/>
          <a:ln w="12700">
            <a:solidFill>
              <a:prstClr val="black"/>
            </a:solidFill>
          </a:ln>
        </p:spPr>
        <p:txBody>
          <a:bodyPr vert="horz" lIns="92431" tIns="46215" rIns="92431" bIns="46215" rtlCol="0" anchor="ctr"/>
          <a:lstStyle/>
          <a:p>
            <a:endParaRPr lang="en-GB"/>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2431" tIns="46215" rIns="92431" bIns="462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9517547"/>
            <a:ext cx="2984871" cy="502754"/>
          </a:xfrm>
          <a:prstGeom prst="rect">
            <a:avLst/>
          </a:prstGeom>
        </p:spPr>
        <p:txBody>
          <a:bodyPr vert="horz" lIns="92431" tIns="46215" rIns="92431" bIns="46215" rtlCol="0" anchor="b"/>
          <a:lstStyle>
            <a:lvl1pPr algn="l">
              <a:defRPr sz="1200"/>
            </a:lvl1pPr>
          </a:lstStyle>
          <a:p>
            <a:endParaRPr lang="en-GB"/>
          </a:p>
        </p:txBody>
      </p:sp>
      <p:sp>
        <p:nvSpPr>
          <p:cNvPr id="7" name="Slide Number Placeholder 6"/>
          <p:cNvSpPr>
            <a:spLocks noGrp="1"/>
          </p:cNvSpPr>
          <p:nvPr>
            <p:ph type="sldNum" sz="quarter" idx="5"/>
          </p:nvPr>
        </p:nvSpPr>
        <p:spPr>
          <a:xfrm>
            <a:off x="3901702" y="9517547"/>
            <a:ext cx="2984871" cy="502754"/>
          </a:xfrm>
          <a:prstGeom prst="rect">
            <a:avLst/>
          </a:prstGeom>
        </p:spPr>
        <p:txBody>
          <a:bodyPr vert="horz" lIns="92431" tIns="46215" rIns="92431" bIns="46215" rtlCol="0" anchor="b"/>
          <a:lstStyle>
            <a:lvl1pPr algn="r">
              <a:defRPr sz="1200"/>
            </a:lvl1pPr>
          </a:lstStyle>
          <a:p>
            <a:fld id="{051F10D0-ADC9-44B9-B59D-1E4EF82F2F9F}" type="slidenum">
              <a:rPr lang="en-GB" smtClean="0"/>
              <a:t>‹#›</a:t>
            </a:fld>
            <a:endParaRPr lang="en-GB"/>
          </a:p>
        </p:txBody>
      </p:sp>
    </p:spTree>
    <p:extLst>
      <p:ext uri="{BB962C8B-B14F-4D97-AF65-F5344CB8AC3E}">
        <p14:creationId xmlns:p14="http://schemas.microsoft.com/office/powerpoint/2010/main" val="29459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a:t>
            </a:fld>
            <a:endParaRPr lang="en-GB"/>
          </a:p>
        </p:txBody>
      </p:sp>
    </p:spTree>
    <p:extLst>
      <p:ext uri="{BB962C8B-B14F-4D97-AF65-F5344CB8AC3E}">
        <p14:creationId xmlns:p14="http://schemas.microsoft.com/office/powerpoint/2010/main" val="1903139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10</a:t>
            </a:fld>
            <a:endParaRPr lang="en-GB"/>
          </a:p>
        </p:txBody>
      </p:sp>
    </p:spTree>
    <p:extLst>
      <p:ext uri="{BB962C8B-B14F-4D97-AF65-F5344CB8AC3E}">
        <p14:creationId xmlns:p14="http://schemas.microsoft.com/office/powerpoint/2010/main" val="976035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11</a:t>
            </a:fld>
            <a:endParaRPr lang="en-GB"/>
          </a:p>
        </p:txBody>
      </p:sp>
    </p:spTree>
    <p:extLst>
      <p:ext uri="{BB962C8B-B14F-4D97-AF65-F5344CB8AC3E}">
        <p14:creationId xmlns:p14="http://schemas.microsoft.com/office/powerpoint/2010/main" val="3968815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12</a:t>
            </a:fld>
            <a:endParaRPr lang="en-GB"/>
          </a:p>
        </p:txBody>
      </p:sp>
    </p:spTree>
    <p:extLst>
      <p:ext uri="{BB962C8B-B14F-4D97-AF65-F5344CB8AC3E}">
        <p14:creationId xmlns:p14="http://schemas.microsoft.com/office/powerpoint/2010/main" val="26773367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13</a:t>
            </a:fld>
            <a:endParaRPr lang="en-GB"/>
          </a:p>
        </p:txBody>
      </p:sp>
    </p:spTree>
    <p:extLst>
      <p:ext uri="{BB962C8B-B14F-4D97-AF65-F5344CB8AC3E}">
        <p14:creationId xmlns:p14="http://schemas.microsoft.com/office/powerpoint/2010/main" val="3264371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14</a:t>
            </a:fld>
            <a:endParaRPr lang="en-GB"/>
          </a:p>
        </p:txBody>
      </p:sp>
    </p:spTree>
    <p:extLst>
      <p:ext uri="{BB962C8B-B14F-4D97-AF65-F5344CB8AC3E}">
        <p14:creationId xmlns:p14="http://schemas.microsoft.com/office/powerpoint/2010/main" val="2472050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15</a:t>
            </a:fld>
            <a:endParaRPr lang="en-GB"/>
          </a:p>
        </p:txBody>
      </p:sp>
    </p:spTree>
    <p:extLst>
      <p:ext uri="{BB962C8B-B14F-4D97-AF65-F5344CB8AC3E}">
        <p14:creationId xmlns:p14="http://schemas.microsoft.com/office/powerpoint/2010/main" val="1763707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2</a:t>
            </a:fld>
            <a:endParaRPr lang="en-GB"/>
          </a:p>
        </p:txBody>
      </p:sp>
    </p:spTree>
    <p:extLst>
      <p:ext uri="{BB962C8B-B14F-4D97-AF65-F5344CB8AC3E}">
        <p14:creationId xmlns:p14="http://schemas.microsoft.com/office/powerpoint/2010/main" val="663526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3</a:t>
            </a:fld>
            <a:endParaRPr lang="en-GB"/>
          </a:p>
        </p:txBody>
      </p:sp>
    </p:spTree>
    <p:extLst>
      <p:ext uri="{BB962C8B-B14F-4D97-AF65-F5344CB8AC3E}">
        <p14:creationId xmlns:p14="http://schemas.microsoft.com/office/powerpoint/2010/main" val="742725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4</a:t>
            </a:fld>
            <a:endParaRPr lang="en-GB"/>
          </a:p>
        </p:txBody>
      </p:sp>
    </p:spTree>
    <p:extLst>
      <p:ext uri="{BB962C8B-B14F-4D97-AF65-F5344CB8AC3E}">
        <p14:creationId xmlns:p14="http://schemas.microsoft.com/office/powerpoint/2010/main" val="411606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5</a:t>
            </a:fld>
            <a:endParaRPr lang="en-GB"/>
          </a:p>
        </p:txBody>
      </p:sp>
    </p:spTree>
    <p:extLst>
      <p:ext uri="{BB962C8B-B14F-4D97-AF65-F5344CB8AC3E}">
        <p14:creationId xmlns:p14="http://schemas.microsoft.com/office/powerpoint/2010/main" val="1908379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6</a:t>
            </a:fld>
            <a:endParaRPr lang="en-GB"/>
          </a:p>
        </p:txBody>
      </p:sp>
    </p:spTree>
    <p:extLst>
      <p:ext uri="{BB962C8B-B14F-4D97-AF65-F5344CB8AC3E}">
        <p14:creationId xmlns:p14="http://schemas.microsoft.com/office/powerpoint/2010/main" val="3167341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Types of burns:</a:t>
            </a:r>
          </a:p>
          <a:p>
            <a:r>
              <a:rPr lang="en-GB">
                <a:cs typeface="Calibri"/>
              </a:rPr>
              <a:t>Dry burn – Dry heat such as an iron or fire/flame</a:t>
            </a:r>
          </a:p>
          <a:p>
            <a:r>
              <a:rPr lang="en-GB">
                <a:cs typeface="Calibri"/>
              </a:rPr>
              <a:t>Scald – Something wet such as hot water or steam</a:t>
            </a:r>
          </a:p>
          <a:p>
            <a:r>
              <a:rPr lang="en-GB">
                <a:cs typeface="Calibri"/>
              </a:rPr>
              <a:t>Electrical burns - </a:t>
            </a:r>
            <a:r>
              <a:rPr lang="en-GB"/>
              <a:t>Burns from electrical current, either alternating current (AC) or direct current (DC)</a:t>
            </a:r>
            <a:endParaRPr lang="en-GB">
              <a:cs typeface="Calibri"/>
            </a:endParaRPr>
          </a:p>
          <a:p>
            <a:r>
              <a:rPr lang="en-GB">
                <a:cs typeface="Calibri"/>
              </a:rPr>
              <a:t>Chemical burns - </a:t>
            </a:r>
            <a:r>
              <a:rPr lang="en-GB"/>
              <a:t>Burns due to strong acids, alkalis, detergents, or solvents coming into contact with the skin and/or eyes</a:t>
            </a:r>
            <a:endParaRPr lang="en-GB">
              <a:cs typeface="Calibri"/>
            </a:endParaRPr>
          </a:p>
          <a:p>
            <a:r>
              <a:rPr lang="en-GB">
                <a:cs typeface="Calibri"/>
              </a:rPr>
              <a:t>Radiation burns - </a:t>
            </a:r>
            <a:r>
              <a:rPr lang="en-GB"/>
              <a:t>ultraviolet rays of the sun, or to other sources of radiation such as x-ray</a:t>
            </a:r>
            <a:endParaRPr lang="en-GB">
              <a:cs typeface="Calibri"/>
            </a:endParaRPr>
          </a:p>
        </p:txBody>
      </p:sp>
      <p:sp>
        <p:nvSpPr>
          <p:cNvPr id="4" name="Slide Number Placeholder 3"/>
          <p:cNvSpPr>
            <a:spLocks noGrp="1"/>
          </p:cNvSpPr>
          <p:nvPr>
            <p:ph type="sldNum" sz="quarter" idx="5"/>
          </p:nvPr>
        </p:nvSpPr>
        <p:spPr/>
        <p:txBody>
          <a:bodyPr/>
          <a:lstStyle/>
          <a:p>
            <a:fld id="{051F10D0-ADC9-44B9-B59D-1E4EF82F2F9F}" type="slidenum">
              <a:rPr lang="en-GB" smtClean="0"/>
              <a:t>7</a:t>
            </a:fld>
            <a:endParaRPr lang="en-GB"/>
          </a:p>
        </p:txBody>
      </p:sp>
    </p:spTree>
    <p:extLst>
      <p:ext uri="{BB962C8B-B14F-4D97-AF65-F5344CB8AC3E}">
        <p14:creationId xmlns:p14="http://schemas.microsoft.com/office/powerpoint/2010/main" val="2595204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8</a:t>
            </a:fld>
            <a:endParaRPr lang="en-GB"/>
          </a:p>
        </p:txBody>
      </p:sp>
    </p:spTree>
    <p:extLst>
      <p:ext uri="{BB962C8B-B14F-4D97-AF65-F5344CB8AC3E}">
        <p14:creationId xmlns:p14="http://schemas.microsoft.com/office/powerpoint/2010/main" val="3692560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9</a:t>
            </a:fld>
            <a:endParaRPr lang="en-GB"/>
          </a:p>
        </p:txBody>
      </p:sp>
    </p:spTree>
    <p:extLst>
      <p:ext uri="{BB962C8B-B14F-4D97-AF65-F5344CB8AC3E}">
        <p14:creationId xmlns:p14="http://schemas.microsoft.com/office/powerpoint/2010/main" val="3989972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69465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c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
        <p:nvSpPr>
          <p:cNvPr id="6" name="Rectangle 5">
            <a:extLst>
              <a:ext uri="{FF2B5EF4-FFF2-40B4-BE49-F238E27FC236}">
                <a16:creationId xmlns:a16="http://schemas.microsoft.com/office/drawing/2014/main" id="{8305ADB6-B832-4CC1-96DE-6F00B9758923}"/>
              </a:ext>
            </a:extLst>
          </p:cNvPr>
          <p:cNvSpPr/>
          <p:nvPr userDrawn="1"/>
        </p:nvSpPr>
        <p:spPr>
          <a:xfrm>
            <a:off x="6096000" y="1873250"/>
            <a:ext cx="6096000" cy="4270375"/>
          </a:xfrm>
          <a:prstGeom prst="rect">
            <a:avLst/>
          </a:prstGeom>
          <a:solidFill>
            <a:srgbClr val="007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A130F2F5-B9CA-4ED0-BBB0-2914D0A8289B}"/>
              </a:ext>
            </a:extLst>
          </p:cNvPr>
          <p:cNvSpPr>
            <a:spLocks noGrp="1"/>
          </p:cNvSpPr>
          <p:nvPr>
            <p:ph type="pic" sz="quarter" idx="99" hasCustomPrompt="1"/>
          </p:nvPr>
        </p:nvSpPr>
        <p:spPr>
          <a:xfrm>
            <a:off x="6784863" y="2469732"/>
            <a:ext cx="4718274" cy="3077410"/>
          </a:xfrm>
          <a:prstGeom prst="rect">
            <a:avLst/>
          </a:prstGeom>
        </p:spPr>
        <p:txBody>
          <a:bodyPr/>
          <a:lstStyle>
            <a:lvl1pPr marL="0" indent="0">
              <a:buNone/>
              <a:defRPr lang="en-US" sz="1200" b="0" i="0" kern="1200" dirty="0">
                <a:solidFill>
                  <a:schemeClr val="bg1"/>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icon</a:t>
            </a:r>
            <a:endParaRPr lang="en-US"/>
          </a:p>
        </p:txBody>
      </p:sp>
    </p:spTree>
    <p:extLst>
      <p:ext uri="{BB962C8B-B14F-4D97-AF65-F5344CB8AC3E}">
        <p14:creationId xmlns:p14="http://schemas.microsoft.com/office/powerpoint/2010/main" val="2232599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indmap">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4" name="Text Placeholder 5">
            <a:extLst>
              <a:ext uri="{FF2B5EF4-FFF2-40B4-BE49-F238E27FC236}">
                <a16:creationId xmlns:a16="http://schemas.microsoft.com/office/drawing/2014/main" id="{9CC461BF-003B-4500-A739-5FAF3DE5D41F}"/>
              </a:ext>
            </a:extLst>
          </p:cNvPr>
          <p:cNvSpPr>
            <a:spLocks noGrp="1"/>
          </p:cNvSpPr>
          <p:nvPr>
            <p:ph type="body" sz="quarter" idx="96" hasCustomPrompt="1"/>
          </p:nvPr>
        </p:nvSpPr>
        <p:spPr>
          <a:xfrm>
            <a:off x="566302" y="240013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5" name="Text Placeholder 5">
            <a:extLst>
              <a:ext uri="{FF2B5EF4-FFF2-40B4-BE49-F238E27FC236}">
                <a16:creationId xmlns:a16="http://schemas.microsoft.com/office/drawing/2014/main" id="{B5858B28-1515-45C5-AEE4-A55077E40017}"/>
              </a:ext>
            </a:extLst>
          </p:cNvPr>
          <p:cNvSpPr>
            <a:spLocks noGrp="1"/>
          </p:cNvSpPr>
          <p:nvPr>
            <p:ph type="body" sz="quarter" idx="98" hasCustomPrompt="1"/>
          </p:nvPr>
        </p:nvSpPr>
        <p:spPr>
          <a:xfrm>
            <a:off x="301183" y="363602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6" name="Text Placeholder 5">
            <a:extLst>
              <a:ext uri="{FF2B5EF4-FFF2-40B4-BE49-F238E27FC236}">
                <a16:creationId xmlns:a16="http://schemas.microsoft.com/office/drawing/2014/main" id="{FC730550-2FB1-49BF-B8CB-EDA7E3C208B2}"/>
              </a:ext>
            </a:extLst>
          </p:cNvPr>
          <p:cNvSpPr>
            <a:spLocks noGrp="1"/>
          </p:cNvSpPr>
          <p:nvPr>
            <p:ph type="body" sz="quarter" idx="99" hasCustomPrompt="1"/>
          </p:nvPr>
        </p:nvSpPr>
        <p:spPr>
          <a:xfrm>
            <a:off x="560298" y="47579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7" name="Text Placeholder 5">
            <a:extLst>
              <a:ext uri="{FF2B5EF4-FFF2-40B4-BE49-F238E27FC236}">
                <a16:creationId xmlns:a16="http://schemas.microsoft.com/office/drawing/2014/main" id="{BC7FE005-3918-417B-B820-DAC9AE3B98AB}"/>
              </a:ext>
            </a:extLst>
          </p:cNvPr>
          <p:cNvSpPr>
            <a:spLocks noGrp="1"/>
          </p:cNvSpPr>
          <p:nvPr>
            <p:ph type="body" sz="quarter" idx="100" hasCustomPrompt="1"/>
          </p:nvPr>
        </p:nvSpPr>
        <p:spPr>
          <a:xfrm>
            <a:off x="2005689" y="558014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8" name="Text Placeholder 5">
            <a:extLst>
              <a:ext uri="{FF2B5EF4-FFF2-40B4-BE49-F238E27FC236}">
                <a16:creationId xmlns:a16="http://schemas.microsoft.com/office/drawing/2014/main" id="{40C6017E-2EC9-4274-8102-56DB823B0908}"/>
              </a:ext>
            </a:extLst>
          </p:cNvPr>
          <p:cNvSpPr>
            <a:spLocks noGrp="1"/>
          </p:cNvSpPr>
          <p:nvPr>
            <p:ph type="body" sz="quarter" idx="101" hasCustomPrompt="1"/>
          </p:nvPr>
        </p:nvSpPr>
        <p:spPr>
          <a:xfrm>
            <a:off x="3794148" y="576840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0" name="Text Placeholder 5">
            <a:extLst>
              <a:ext uri="{FF2B5EF4-FFF2-40B4-BE49-F238E27FC236}">
                <a16:creationId xmlns:a16="http://schemas.microsoft.com/office/drawing/2014/main" id="{CD28D7FC-FDC4-4A14-8089-DF6DB6E9BBDF}"/>
              </a:ext>
            </a:extLst>
          </p:cNvPr>
          <p:cNvSpPr>
            <a:spLocks noGrp="1"/>
          </p:cNvSpPr>
          <p:nvPr>
            <p:ph type="body" sz="quarter" idx="102" hasCustomPrompt="1"/>
          </p:nvPr>
        </p:nvSpPr>
        <p:spPr>
          <a:xfrm>
            <a:off x="5488477" y="5822189"/>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1" name="Text Placeholder 5">
            <a:extLst>
              <a:ext uri="{FF2B5EF4-FFF2-40B4-BE49-F238E27FC236}">
                <a16:creationId xmlns:a16="http://schemas.microsoft.com/office/drawing/2014/main" id="{00639A6A-1A97-4680-8289-4FBFC02A9220}"/>
              </a:ext>
            </a:extLst>
          </p:cNvPr>
          <p:cNvSpPr>
            <a:spLocks noGrp="1"/>
          </p:cNvSpPr>
          <p:nvPr>
            <p:ph type="body" sz="quarter" idx="103" hasCustomPrompt="1"/>
          </p:nvPr>
        </p:nvSpPr>
        <p:spPr>
          <a:xfrm>
            <a:off x="7344171" y="5781848"/>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2" name="Text Placeholder 5">
            <a:extLst>
              <a:ext uri="{FF2B5EF4-FFF2-40B4-BE49-F238E27FC236}">
                <a16:creationId xmlns:a16="http://schemas.microsoft.com/office/drawing/2014/main" id="{74512643-D483-499C-81A1-727769E81695}"/>
              </a:ext>
            </a:extLst>
          </p:cNvPr>
          <p:cNvSpPr>
            <a:spLocks noGrp="1"/>
          </p:cNvSpPr>
          <p:nvPr>
            <p:ph type="body" sz="quarter" idx="104" hasCustomPrompt="1"/>
          </p:nvPr>
        </p:nvSpPr>
        <p:spPr>
          <a:xfrm>
            <a:off x="9433467" y="549641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3" name="Text Placeholder 5">
            <a:extLst>
              <a:ext uri="{FF2B5EF4-FFF2-40B4-BE49-F238E27FC236}">
                <a16:creationId xmlns:a16="http://schemas.microsoft.com/office/drawing/2014/main" id="{1A390193-2BB1-43F0-9B59-B396A712999F}"/>
              </a:ext>
            </a:extLst>
          </p:cNvPr>
          <p:cNvSpPr>
            <a:spLocks noGrp="1"/>
          </p:cNvSpPr>
          <p:nvPr>
            <p:ph type="body" sz="quarter" idx="105" hasCustomPrompt="1"/>
          </p:nvPr>
        </p:nvSpPr>
        <p:spPr>
          <a:xfrm>
            <a:off x="10095009" y="44035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4" name="Text Placeholder 5">
            <a:extLst>
              <a:ext uri="{FF2B5EF4-FFF2-40B4-BE49-F238E27FC236}">
                <a16:creationId xmlns:a16="http://schemas.microsoft.com/office/drawing/2014/main" id="{75E38EE0-D300-4F93-9DBE-C2DA102278FD}"/>
              </a:ext>
            </a:extLst>
          </p:cNvPr>
          <p:cNvSpPr>
            <a:spLocks noGrp="1"/>
          </p:cNvSpPr>
          <p:nvPr>
            <p:ph type="body" sz="quarter" idx="106" hasCustomPrompt="1"/>
          </p:nvPr>
        </p:nvSpPr>
        <p:spPr>
          <a:xfrm>
            <a:off x="10339176" y="3188706"/>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5" name="Text Placeholder 5">
            <a:extLst>
              <a:ext uri="{FF2B5EF4-FFF2-40B4-BE49-F238E27FC236}">
                <a16:creationId xmlns:a16="http://schemas.microsoft.com/office/drawing/2014/main" id="{D6EBC16D-71B6-4D31-8838-0DC66F59F744}"/>
              </a:ext>
            </a:extLst>
          </p:cNvPr>
          <p:cNvSpPr>
            <a:spLocks noGrp="1"/>
          </p:cNvSpPr>
          <p:nvPr>
            <p:ph type="body" sz="quarter" idx="107" hasCustomPrompt="1"/>
          </p:nvPr>
        </p:nvSpPr>
        <p:spPr>
          <a:xfrm>
            <a:off x="9990241" y="202085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6" name="Text Placeholder 5">
            <a:extLst>
              <a:ext uri="{FF2B5EF4-FFF2-40B4-BE49-F238E27FC236}">
                <a16:creationId xmlns:a16="http://schemas.microsoft.com/office/drawing/2014/main" id="{6E1F1467-6368-447D-B624-CBED4604243E}"/>
              </a:ext>
            </a:extLst>
          </p:cNvPr>
          <p:cNvSpPr>
            <a:spLocks noGrp="1"/>
          </p:cNvSpPr>
          <p:nvPr>
            <p:ph type="body" sz="quarter" idx="108" hasCustomPrompt="1"/>
          </p:nvPr>
        </p:nvSpPr>
        <p:spPr>
          <a:xfrm>
            <a:off x="8405493" y="149989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7" name="Text Placeholder 5">
            <a:extLst>
              <a:ext uri="{FF2B5EF4-FFF2-40B4-BE49-F238E27FC236}">
                <a16:creationId xmlns:a16="http://schemas.microsoft.com/office/drawing/2014/main" id="{6F3C9C3E-0D4C-45B6-98E9-1BB9EB168AB2}"/>
              </a:ext>
            </a:extLst>
          </p:cNvPr>
          <p:cNvSpPr>
            <a:spLocks noGrp="1"/>
          </p:cNvSpPr>
          <p:nvPr>
            <p:ph type="body" sz="quarter" idx="109" hasCustomPrompt="1"/>
          </p:nvPr>
        </p:nvSpPr>
        <p:spPr>
          <a:xfrm>
            <a:off x="6404214" y="142110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8" name="Text Placeholder 5">
            <a:extLst>
              <a:ext uri="{FF2B5EF4-FFF2-40B4-BE49-F238E27FC236}">
                <a16:creationId xmlns:a16="http://schemas.microsoft.com/office/drawing/2014/main" id="{502523A3-3513-45FD-9248-B200679E8835}"/>
              </a:ext>
            </a:extLst>
          </p:cNvPr>
          <p:cNvSpPr>
            <a:spLocks noGrp="1"/>
          </p:cNvSpPr>
          <p:nvPr>
            <p:ph type="body" sz="quarter" idx="110" hasCustomPrompt="1"/>
          </p:nvPr>
        </p:nvSpPr>
        <p:spPr>
          <a:xfrm>
            <a:off x="4255929" y="142506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9" name="Text Placeholder 5">
            <a:extLst>
              <a:ext uri="{FF2B5EF4-FFF2-40B4-BE49-F238E27FC236}">
                <a16:creationId xmlns:a16="http://schemas.microsoft.com/office/drawing/2014/main" id="{D1665F71-A6C4-4709-B32C-35A7B40BE7AB}"/>
              </a:ext>
            </a:extLst>
          </p:cNvPr>
          <p:cNvSpPr>
            <a:spLocks noGrp="1"/>
          </p:cNvSpPr>
          <p:nvPr>
            <p:ph type="body" sz="quarter" idx="111" hasCustomPrompt="1"/>
          </p:nvPr>
        </p:nvSpPr>
        <p:spPr>
          <a:xfrm>
            <a:off x="2291915" y="163659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0" name="Text Placeholder 57">
            <a:extLst>
              <a:ext uri="{FF2B5EF4-FFF2-40B4-BE49-F238E27FC236}">
                <a16:creationId xmlns:a16="http://schemas.microsoft.com/office/drawing/2014/main" id="{381411F1-AAC5-46CB-A14E-4A811D2A0F18}"/>
              </a:ext>
            </a:extLst>
          </p:cNvPr>
          <p:cNvSpPr>
            <a:spLocks noGrp="1"/>
          </p:cNvSpPr>
          <p:nvPr>
            <p:ph type="body" sz="quarter" idx="123" hasCustomPrompt="1"/>
          </p:nvPr>
        </p:nvSpPr>
        <p:spPr>
          <a:xfrm flipV="1">
            <a:off x="1947277" y="3996256"/>
            <a:ext cx="267540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7" h="123456">
                <a:moveTo>
                  <a:pt x="61200" y="123456"/>
                </a:moveTo>
                <a:cubicBezTo>
                  <a:pt x="78100" y="123456"/>
                  <a:pt x="93400" y="116547"/>
                  <a:pt x="104475" y="105376"/>
                </a:cubicBezTo>
                <a:lnTo>
                  <a:pt x="115826" y="77736"/>
                </a:lnTo>
                <a:lnTo>
                  <a:pt x="2675407" y="77736"/>
                </a:lnTo>
                <a:lnTo>
                  <a:pt x="2675407"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1" name="Text Placeholder 58">
            <a:extLst>
              <a:ext uri="{FF2B5EF4-FFF2-40B4-BE49-F238E27FC236}">
                <a16:creationId xmlns:a16="http://schemas.microsoft.com/office/drawing/2014/main" id="{1531AEE5-3F90-464B-B8D2-7A6F28647AD7}"/>
              </a:ext>
            </a:extLst>
          </p:cNvPr>
          <p:cNvSpPr>
            <a:spLocks noGrp="1"/>
          </p:cNvSpPr>
          <p:nvPr>
            <p:ph type="body" sz="quarter" idx="124" hasCustomPrompt="1"/>
          </p:nvPr>
        </p:nvSpPr>
        <p:spPr>
          <a:xfrm rot="20816704" flipV="1">
            <a:off x="2274654" y="4755141"/>
            <a:ext cx="236464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55975 w 2675407"/>
              <a:gd name="connsiteY4" fmla="*/ 281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64644"/>
              <a:gd name="connsiteY0" fmla="*/ 123456 h 123456"/>
              <a:gd name="connsiteX1" fmla="*/ 104475 w 2364644"/>
              <a:gd name="connsiteY1" fmla="*/ 105376 h 123456"/>
              <a:gd name="connsiteX2" fmla="*/ 115826 w 2364644"/>
              <a:gd name="connsiteY2" fmla="*/ 77736 h 123456"/>
              <a:gd name="connsiteX3" fmla="*/ 2364644 w 2364644"/>
              <a:gd name="connsiteY3" fmla="*/ 82022 h 123456"/>
              <a:gd name="connsiteX4" fmla="*/ 2355975 w 2364644"/>
              <a:gd name="connsiteY4" fmla="*/ 28147 h 123456"/>
              <a:gd name="connsiteX5" fmla="*/ 110199 w 2364644"/>
              <a:gd name="connsiteY5" fmla="*/ 32017 h 123456"/>
              <a:gd name="connsiteX6" fmla="*/ 104475 w 2364644"/>
              <a:gd name="connsiteY6" fmla="*/ 18080 h 123456"/>
              <a:gd name="connsiteX7" fmla="*/ 61200 w 2364644"/>
              <a:gd name="connsiteY7" fmla="*/ 0 h 123456"/>
              <a:gd name="connsiteX8" fmla="*/ 0 w 2364644"/>
              <a:gd name="connsiteY8" fmla="*/ 61728 h 123456"/>
              <a:gd name="connsiteX9" fmla="*/ 61200 w 236464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644" h="123456">
                <a:moveTo>
                  <a:pt x="61200" y="123456"/>
                </a:moveTo>
                <a:cubicBezTo>
                  <a:pt x="78100" y="123456"/>
                  <a:pt x="93400" y="116547"/>
                  <a:pt x="104475" y="105376"/>
                </a:cubicBezTo>
                <a:lnTo>
                  <a:pt x="115826" y="77736"/>
                </a:lnTo>
                <a:lnTo>
                  <a:pt x="2364644" y="82022"/>
                </a:lnTo>
                <a:lnTo>
                  <a:pt x="2355975" y="281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2" name="Text Placeholder 59">
            <a:extLst>
              <a:ext uri="{FF2B5EF4-FFF2-40B4-BE49-F238E27FC236}">
                <a16:creationId xmlns:a16="http://schemas.microsoft.com/office/drawing/2014/main" id="{0ACC3D0B-0BC5-43FF-AB4F-3D051CD52AA0}"/>
              </a:ext>
            </a:extLst>
          </p:cNvPr>
          <p:cNvSpPr>
            <a:spLocks noGrp="1"/>
          </p:cNvSpPr>
          <p:nvPr>
            <p:ph type="body" sz="quarter" idx="125" hasCustomPrompt="1"/>
          </p:nvPr>
        </p:nvSpPr>
        <p:spPr>
          <a:xfrm rot="1137051" flipV="1">
            <a:off x="2323447" y="3358254"/>
            <a:ext cx="2319426"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12110 w 2675407"/>
              <a:gd name="connsiteY4" fmla="*/ 32922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19426"/>
              <a:gd name="connsiteY0" fmla="*/ 123456 h 123456"/>
              <a:gd name="connsiteX1" fmla="*/ 104475 w 2319426"/>
              <a:gd name="connsiteY1" fmla="*/ 105376 h 123456"/>
              <a:gd name="connsiteX2" fmla="*/ 115826 w 2319426"/>
              <a:gd name="connsiteY2" fmla="*/ 77736 h 123456"/>
              <a:gd name="connsiteX3" fmla="*/ 2319426 w 2319426"/>
              <a:gd name="connsiteY3" fmla="*/ 77661 h 123456"/>
              <a:gd name="connsiteX4" fmla="*/ 2312110 w 2319426"/>
              <a:gd name="connsiteY4" fmla="*/ 32922 h 123456"/>
              <a:gd name="connsiteX5" fmla="*/ 110199 w 2319426"/>
              <a:gd name="connsiteY5" fmla="*/ 32017 h 123456"/>
              <a:gd name="connsiteX6" fmla="*/ 104475 w 2319426"/>
              <a:gd name="connsiteY6" fmla="*/ 18080 h 123456"/>
              <a:gd name="connsiteX7" fmla="*/ 61200 w 2319426"/>
              <a:gd name="connsiteY7" fmla="*/ 0 h 123456"/>
              <a:gd name="connsiteX8" fmla="*/ 0 w 2319426"/>
              <a:gd name="connsiteY8" fmla="*/ 61728 h 123456"/>
              <a:gd name="connsiteX9" fmla="*/ 61200 w 2319426"/>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426" h="123456">
                <a:moveTo>
                  <a:pt x="61200" y="123456"/>
                </a:moveTo>
                <a:cubicBezTo>
                  <a:pt x="78100" y="123456"/>
                  <a:pt x="93400" y="116547"/>
                  <a:pt x="104475" y="105376"/>
                </a:cubicBezTo>
                <a:lnTo>
                  <a:pt x="115826" y="77736"/>
                </a:lnTo>
                <a:lnTo>
                  <a:pt x="2319426" y="77661"/>
                </a:lnTo>
                <a:lnTo>
                  <a:pt x="2312110" y="329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3" name="Text Placeholder 60">
            <a:extLst>
              <a:ext uri="{FF2B5EF4-FFF2-40B4-BE49-F238E27FC236}">
                <a16:creationId xmlns:a16="http://schemas.microsoft.com/office/drawing/2014/main" id="{89E421E0-4760-46BF-BDFE-F01A36925945}"/>
              </a:ext>
            </a:extLst>
          </p:cNvPr>
          <p:cNvSpPr>
            <a:spLocks noGrp="1"/>
          </p:cNvSpPr>
          <p:nvPr>
            <p:ph type="body" sz="quarter" idx="126" hasCustomPrompt="1"/>
          </p:nvPr>
        </p:nvSpPr>
        <p:spPr>
          <a:xfrm rot="2572300" flipV="1">
            <a:off x="3323508" y="2855458"/>
            <a:ext cx="15097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502878 w 2675407"/>
              <a:gd name="connsiteY4" fmla="*/ 335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509789"/>
              <a:gd name="connsiteY0" fmla="*/ 123456 h 123456"/>
              <a:gd name="connsiteX1" fmla="*/ 104475 w 1509789"/>
              <a:gd name="connsiteY1" fmla="*/ 105376 h 123456"/>
              <a:gd name="connsiteX2" fmla="*/ 115826 w 1509789"/>
              <a:gd name="connsiteY2" fmla="*/ 77736 h 123456"/>
              <a:gd name="connsiteX3" fmla="*/ 1509789 w 1509789"/>
              <a:gd name="connsiteY3" fmla="*/ 76676 h 123456"/>
              <a:gd name="connsiteX4" fmla="*/ 1502878 w 1509789"/>
              <a:gd name="connsiteY4" fmla="*/ 33547 h 123456"/>
              <a:gd name="connsiteX5" fmla="*/ 110199 w 1509789"/>
              <a:gd name="connsiteY5" fmla="*/ 32017 h 123456"/>
              <a:gd name="connsiteX6" fmla="*/ 104475 w 1509789"/>
              <a:gd name="connsiteY6" fmla="*/ 18080 h 123456"/>
              <a:gd name="connsiteX7" fmla="*/ 61200 w 1509789"/>
              <a:gd name="connsiteY7" fmla="*/ 0 h 123456"/>
              <a:gd name="connsiteX8" fmla="*/ 0 w 1509789"/>
              <a:gd name="connsiteY8" fmla="*/ 61728 h 123456"/>
              <a:gd name="connsiteX9" fmla="*/ 61200 w 15097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789" h="123456">
                <a:moveTo>
                  <a:pt x="61200" y="123456"/>
                </a:moveTo>
                <a:cubicBezTo>
                  <a:pt x="78100" y="123456"/>
                  <a:pt x="93400" y="116547"/>
                  <a:pt x="104475" y="105376"/>
                </a:cubicBezTo>
                <a:lnTo>
                  <a:pt x="115826" y="77736"/>
                </a:lnTo>
                <a:lnTo>
                  <a:pt x="1509789" y="76676"/>
                </a:lnTo>
                <a:lnTo>
                  <a:pt x="1502878" y="335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4" name="Text Placeholder 61">
            <a:extLst>
              <a:ext uri="{FF2B5EF4-FFF2-40B4-BE49-F238E27FC236}">
                <a16:creationId xmlns:a16="http://schemas.microsoft.com/office/drawing/2014/main" id="{F7496B88-4B69-4F9F-8A64-61D2728BFEBB}"/>
              </a:ext>
            </a:extLst>
          </p:cNvPr>
          <p:cNvSpPr>
            <a:spLocks noGrp="1"/>
          </p:cNvSpPr>
          <p:nvPr>
            <p:ph type="body" sz="quarter" idx="127" hasCustomPrompt="1"/>
          </p:nvPr>
        </p:nvSpPr>
        <p:spPr>
          <a:xfrm rot="5092254" flipV="1">
            <a:off x="4769437" y="2458314"/>
            <a:ext cx="73008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719925 w 2675407"/>
              <a:gd name="connsiteY4" fmla="*/ 31879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730084"/>
              <a:gd name="connsiteY0" fmla="*/ 123456 h 123456"/>
              <a:gd name="connsiteX1" fmla="*/ 104475 w 730084"/>
              <a:gd name="connsiteY1" fmla="*/ 105376 h 123456"/>
              <a:gd name="connsiteX2" fmla="*/ 115826 w 730084"/>
              <a:gd name="connsiteY2" fmla="*/ 77736 h 123456"/>
              <a:gd name="connsiteX3" fmla="*/ 730084 w 730084"/>
              <a:gd name="connsiteY3" fmla="*/ 80002 h 123456"/>
              <a:gd name="connsiteX4" fmla="*/ 719925 w 730084"/>
              <a:gd name="connsiteY4" fmla="*/ 31879 h 123456"/>
              <a:gd name="connsiteX5" fmla="*/ 110199 w 730084"/>
              <a:gd name="connsiteY5" fmla="*/ 32017 h 123456"/>
              <a:gd name="connsiteX6" fmla="*/ 104475 w 730084"/>
              <a:gd name="connsiteY6" fmla="*/ 18080 h 123456"/>
              <a:gd name="connsiteX7" fmla="*/ 61200 w 730084"/>
              <a:gd name="connsiteY7" fmla="*/ 0 h 123456"/>
              <a:gd name="connsiteX8" fmla="*/ 0 w 730084"/>
              <a:gd name="connsiteY8" fmla="*/ 61728 h 123456"/>
              <a:gd name="connsiteX9" fmla="*/ 61200 w 73008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84" h="123456">
                <a:moveTo>
                  <a:pt x="61200" y="123456"/>
                </a:moveTo>
                <a:cubicBezTo>
                  <a:pt x="78100" y="123456"/>
                  <a:pt x="93400" y="116547"/>
                  <a:pt x="104475" y="105376"/>
                </a:cubicBezTo>
                <a:lnTo>
                  <a:pt x="115826" y="77736"/>
                </a:lnTo>
                <a:lnTo>
                  <a:pt x="730084" y="80002"/>
                </a:lnTo>
                <a:lnTo>
                  <a:pt x="719925" y="31879"/>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5" name="Text Placeholder 62">
            <a:extLst>
              <a:ext uri="{FF2B5EF4-FFF2-40B4-BE49-F238E27FC236}">
                <a16:creationId xmlns:a16="http://schemas.microsoft.com/office/drawing/2014/main" id="{B45CCB84-E086-446A-9ADD-5A4FA3B97BAE}"/>
              </a:ext>
            </a:extLst>
          </p:cNvPr>
          <p:cNvSpPr>
            <a:spLocks noGrp="1"/>
          </p:cNvSpPr>
          <p:nvPr>
            <p:ph type="body" sz="quarter" idx="128" hasCustomPrompt="1"/>
          </p:nvPr>
        </p:nvSpPr>
        <p:spPr>
          <a:xfrm rot="6221869" flipV="1">
            <a:off x="6576108" y="2385504"/>
            <a:ext cx="84023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828094 w 2675407"/>
              <a:gd name="connsiteY3" fmla="*/ 8255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840237"/>
              <a:gd name="connsiteY0" fmla="*/ 123456 h 123456"/>
              <a:gd name="connsiteX1" fmla="*/ 104475 w 840237"/>
              <a:gd name="connsiteY1" fmla="*/ 105376 h 123456"/>
              <a:gd name="connsiteX2" fmla="*/ 115826 w 840237"/>
              <a:gd name="connsiteY2" fmla="*/ 77736 h 123456"/>
              <a:gd name="connsiteX3" fmla="*/ 828094 w 840237"/>
              <a:gd name="connsiteY3" fmla="*/ 82556 h 123456"/>
              <a:gd name="connsiteX4" fmla="*/ 840237 w 840237"/>
              <a:gd name="connsiteY4" fmla="*/ 29452 h 123456"/>
              <a:gd name="connsiteX5" fmla="*/ 110199 w 840237"/>
              <a:gd name="connsiteY5" fmla="*/ 32017 h 123456"/>
              <a:gd name="connsiteX6" fmla="*/ 104475 w 840237"/>
              <a:gd name="connsiteY6" fmla="*/ 18080 h 123456"/>
              <a:gd name="connsiteX7" fmla="*/ 61200 w 840237"/>
              <a:gd name="connsiteY7" fmla="*/ 0 h 123456"/>
              <a:gd name="connsiteX8" fmla="*/ 0 w 840237"/>
              <a:gd name="connsiteY8" fmla="*/ 61728 h 123456"/>
              <a:gd name="connsiteX9" fmla="*/ 61200 w 84023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237" h="123456">
                <a:moveTo>
                  <a:pt x="61200" y="123456"/>
                </a:moveTo>
                <a:cubicBezTo>
                  <a:pt x="78100" y="123456"/>
                  <a:pt x="93400" y="116547"/>
                  <a:pt x="104475" y="105376"/>
                </a:cubicBezTo>
                <a:lnTo>
                  <a:pt x="115826" y="77736"/>
                </a:lnTo>
                <a:lnTo>
                  <a:pt x="828094" y="82556"/>
                </a:lnTo>
                <a:lnTo>
                  <a:pt x="840237" y="2945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6" name="Text Placeholder 78">
            <a:extLst>
              <a:ext uri="{FF2B5EF4-FFF2-40B4-BE49-F238E27FC236}">
                <a16:creationId xmlns:a16="http://schemas.microsoft.com/office/drawing/2014/main" id="{45A23E44-6D54-4713-84A3-4BE9B296BCAF}"/>
              </a:ext>
            </a:extLst>
          </p:cNvPr>
          <p:cNvSpPr>
            <a:spLocks noGrp="1"/>
          </p:cNvSpPr>
          <p:nvPr>
            <p:ph type="body" sz="quarter" idx="129" hasCustomPrompt="1"/>
          </p:nvPr>
        </p:nvSpPr>
        <p:spPr>
          <a:xfrm rot="8504871" flipV="1">
            <a:off x="7519189" y="2569103"/>
            <a:ext cx="140895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379897 w 2675407"/>
              <a:gd name="connsiteY3" fmla="*/ 81859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408955"/>
              <a:gd name="connsiteY0" fmla="*/ 123456 h 123456"/>
              <a:gd name="connsiteX1" fmla="*/ 104475 w 1408955"/>
              <a:gd name="connsiteY1" fmla="*/ 105376 h 123456"/>
              <a:gd name="connsiteX2" fmla="*/ 115826 w 1408955"/>
              <a:gd name="connsiteY2" fmla="*/ 77736 h 123456"/>
              <a:gd name="connsiteX3" fmla="*/ 1379897 w 1408955"/>
              <a:gd name="connsiteY3" fmla="*/ 81859 h 123456"/>
              <a:gd name="connsiteX4" fmla="*/ 1408955 w 1408955"/>
              <a:gd name="connsiteY4" fmla="*/ 32422 h 123456"/>
              <a:gd name="connsiteX5" fmla="*/ 110199 w 1408955"/>
              <a:gd name="connsiteY5" fmla="*/ 32017 h 123456"/>
              <a:gd name="connsiteX6" fmla="*/ 104475 w 1408955"/>
              <a:gd name="connsiteY6" fmla="*/ 18080 h 123456"/>
              <a:gd name="connsiteX7" fmla="*/ 61200 w 1408955"/>
              <a:gd name="connsiteY7" fmla="*/ 0 h 123456"/>
              <a:gd name="connsiteX8" fmla="*/ 0 w 1408955"/>
              <a:gd name="connsiteY8" fmla="*/ 61728 h 123456"/>
              <a:gd name="connsiteX9" fmla="*/ 61200 w 140895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8955" h="123456">
                <a:moveTo>
                  <a:pt x="61200" y="123456"/>
                </a:moveTo>
                <a:cubicBezTo>
                  <a:pt x="78100" y="123456"/>
                  <a:pt x="93400" y="116547"/>
                  <a:pt x="104475" y="105376"/>
                </a:cubicBezTo>
                <a:lnTo>
                  <a:pt x="115826" y="77736"/>
                </a:lnTo>
                <a:lnTo>
                  <a:pt x="1379897" y="81859"/>
                </a:lnTo>
                <a:lnTo>
                  <a:pt x="1408955" y="324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7" name="Text Placeholder 79">
            <a:extLst>
              <a:ext uri="{FF2B5EF4-FFF2-40B4-BE49-F238E27FC236}">
                <a16:creationId xmlns:a16="http://schemas.microsoft.com/office/drawing/2014/main" id="{3C0CE4C1-E370-44F3-B0B3-ADE8127C6CFF}"/>
              </a:ext>
            </a:extLst>
          </p:cNvPr>
          <p:cNvSpPr>
            <a:spLocks noGrp="1"/>
          </p:cNvSpPr>
          <p:nvPr>
            <p:ph type="body" sz="quarter" idx="130" hasCustomPrompt="1"/>
          </p:nvPr>
        </p:nvSpPr>
        <p:spPr>
          <a:xfrm rot="9873260" flipV="1">
            <a:off x="7671686" y="2984926"/>
            <a:ext cx="243040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04852 w 2675407"/>
              <a:gd name="connsiteY3" fmla="*/ 7951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30405"/>
              <a:gd name="connsiteY0" fmla="*/ 123456 h 123456"/>
              <a:gd name="connsiteX1" fmla="*/ 104475 w 2430405"/>
              <a:gd name="connsiteY1" fmla="*/ 105376 h 123456"/>
              <a:gd name="connsiteX2" fmla="*/ 115826 w 2430405"/>
              <a:gd name="connsiteY2" fmla="*/ 77736 h 123456"/>
              <a:gd name="connsiteX3" fmla="*/ 2404852 w 2430405"/>
              <a:gd name="connsiteY3" fmla="*/ 79517 h 123456"/>
              <a:gd name="connsiteX4" fmla="*/ 2430405 w 2430405"/>
              <a:gd name="connsiteY4" fmla="*/ 31951 h 123456"/>
              <a:gd name="connsiteX5" fmla="*/ 110199 w 2430405"/>
              <a:gd name="connsiteY5" fmla="*/ 32017 h 123456"/>
              <a:gd name="connsiteX6" fmla="*/ 104475 w 2430405"/>
              <a:gd name="connsiteY6" fmla="*/ 18080 h 123456"/>
              <a:gd name="connsiteX7" fmla="*/ 61200 w 2430405"/>
              <a:gd name="connsiteY7" fmla="*/ 0 h 123456"/>
              <a:gd name="connsiteX8" fmla="*/ 0 w 2430405"/>
              <a:gd name="connsiteY8" fmla="*/ 61728 h 123456"/>
              <a:gd name="connsiteX9" fmla="*/ 61200 w 243040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0405" h="123456">
                <a:moveTo>
                  <a:pt x="61200" y="123456"/>
                </a:moveTo>
                <a:cubicBezTo>
                  <a:pt x="78100" y="123456"/>
                  <a:pt x="93400" y="116547"/>
                  <a:pt x="104475" y="105376"/>
                </a:cubicBezTo>
                <a:lnTo>
                  <a:pt x="115826" y="77736"/>
                </a:lnTo>
                <a:lnTo>
                  <a:pt x="2404852" y="79517"/>
                </a:lnTo>
                <a:lnTo>
                  <a:pt x="2430405" y="3195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8" name="Text Placeholder 80">
            <a:extLst>
              <a:ext uri="{FF2B5EF4-FFF2-40B4-BE49-F238E27FC236}">
                <a16:creationId xmlns:a16="http://schemas.microsoft.com/office/drawing/2014/main" id="{B59671CE-9198-440B-BC7D-ED785D4E52AC}"/>
              </a:ext>
            </a:extLst>
          </p:cNvPr>
          <p:cNvSpPr>
            <a:spLocks noGrp="1"/>
          </p:cNvSpPr>
          <p:nvPr>
            <p:ph type="body" sz="quarter" idx="131" hasCustomPrompt="1"/>
          </p:nvPr>
        </p:nvSpPr>
        <p:spPr>
          <a:xfrm rot="10612923" flipV="1">
            <a:off x="7700653" y="3652497"/>
            <a:ext cx="248422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84224 w 2675407"/>
              <a:gd name="connsiteY3" fmla="*/ 7808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84224"/>
              <a:gd name="connsiteY0" fmla="*/ 123456 h 123456"/>
              <a:gd name="connsiteX1" fmla="*/ 104475 w 2484224"/>
              <a:gd name="connsiteY1" fmla="*/ 105376 h 123456"/>
              <a:gd name="connsiteX2" fmla="*/ 115826 w 2484224"/>
              <a:gd name="connsiteY2" fmla="*/ 77736 h 123456"/>
              <a:gd name="connsiteX3" fmla="*/ 2484224 w 2484224"/>
              <a:gd name="connsiteY3" fmla="*/ 78087 h 123456"/>
              <a:gd name="connsiteX4" fmla="*/ 2479207 w 2484224"/>
              <a:gd name="connsiteY4" fmla="*/ 32641 h 123456"/>
              <a:gd name="connsiteX5" fmla="*/ 110199 w 2484224"/>
              <a:gd name="connsiteY5" fmla="*/ 32017 h 123456"/>
              <a:gd name="connsiteX6" fmla="*/ 104475 w 2484224"/>
              <a:gd name="connsiteY6" fmla="*/ 18080 h 123456"/>
              <a:gd name="connsiteX7" fmla="*/ 61200 w 2484224"/>
              <a:gd name="connsiteY7" fmla="*/ 0 h 123456"/>
              <a:gd name="connsiteX8" fmla="*/ 0 w 2484224"/>
              <a:gd name="connsiteY8" fmla="*/ 61728 h 123456"/>
              <a:gd name="connsiteX9" fmla="*/ 61200 w 248422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224" h="123456">
                <a:moveTo>
                  <a:pt x="61200" y="123456"/>
                </a:moveTo>
                <a:cubicBezTo>
                  <a:pt x="78100" y="123456"/>
                  <a:pt x="93400" y="116547"/>
                  <a:pt x="104475" y="105376"/>
                </a:cubicBezTo>
                <a:lnTo>
                  <a:pt x="115826" y="77736"/>
                </a:lnTo>
                <a:lnTo>
                  <a:pt x="2484224" y="78087"/>
                </a:lnTo>
                <a:lnTo>
                  <a:pt x="2479207" y="3264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9" name="Text Placeholder 82">
            <a:extLst>
              <a:ext uri="{FF2B5EF4-FFF2-40B4-BE49-F238E27FC236}">
                <a16:creationId xmlns:a16="http://schemas.microsoft.com/office/drawing/2014/main" id="{12F47B41-4CBE-41F8-A5A0-8BE2C89564AD}"/>
              </a:ext>
            </a:extLst>
          </p:cNvPr>
          <p:cNvSpPr>
            <a:spLocks noGrp="1"/>
          </p:cNvSpPr>
          <p:nvPr>
            <p:ph type="body" sz="quarter" idx="132" hasCustomPrompt="1"/>
          </p:nvPr>
        </p:nvSpPr>
        <p:spPr>
          <a:xfrm rot="11435967" flipV="1">
            <a:off x="7885529" y="4421360"/>
            <a:ext cx="23994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398565 w 2675407"/>
              <a:gd name="connsiteY3" fmla="*/ 82155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99489"/>
              <a:gd name="connsiteY0" fmla="*/ 123456 h 123456"/>
              <a:gd name="connsiteX1" fmla="*/ 104475 w 2399489"/>
              <a:gd name="connsiteY1" fmla="*/ 105376 h 123456"/>
              <a:gd name="connsiteX2" fmla="*/ 115826 w 2399489"/>
              <a:gd name="connsiteY2" fmla="*/ 77736 h 123456"/>
              <a:gd name="connsiteX3" fmla="*/ 2398565 w 2399489"/>
              <a:gd name="connsiteY3" fmla="*/ 82155 h 123456"/>
              <a:gd name="connsiteX4" fmla="*/ 2399489 w 2399489"/>
              <a:gd name="connsiteY4" fmla="*/ 31497 h 123456"/>
              <a:gd name="connsiteX5" fmla="*/ 110199 w 2399489"/>
              <a:gd name="connsiteY5" fmla="*/ 32017 h 123456"/>
              <a:gd name="connsiteX6" fmla="*/ 104475 w 2399489"/>
              <a:gd name="connsiteY6" fmla="*/ 18080 h 123456"/>
              <a:gd name="connsiteX7" fmla="*/ 61200 w 2399489"/>
              <a:gd name="connsiteY7" fmla="*/ 0 h 123456"/>
              <a:gd name="connsiteX8" fmla="*/ 0 w 2399489"/>
              <a:gd name="connsiteY8" fmla="*/ 61728 h 123456"/>
              <a:gd name="connsiteX9" fmla="*/ 61200 w 23994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9489" h="123456">
                <a:moveTo>
                  <a:pt x="61200" y="123456"/>
                </a:moveTo>
                <a:cubicBezTo>
                  <a:pt x="78100" y="123456"/>
                  <a:pt x="93400" y="116547"/>
                  <a:pt x="104475" y="105376"/>
                </a:cubicBezTo>
                <a:lnTo>
                  <a:pt x="115826" y="77736"/>
                </a:lnTo>
                <a:lnTo>
                  <a:pt x="2398565" y="82155"/>
                </a:lnTo>
                <a:lnTo>
                  <a:pt x="2399489" y="3149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0" name="Text Placeholder 83">
            <a:extLst>
              <a:ext uri="{FF2B5EF4-FFF2-40B4-BE49-F238E27FC236}">
                <a16:creationId xmlns:a16="http://schemas.microsoft.com/office/drawing/2014/main" id="{33CE37B6-EB5F-4264-9148-D0987F0A0452}"/>
              </a:ext>
            </a:extLst>
          </p:cNvPr>
          <p:cNvSpPr>
            <a:spLocks noGrp="1"/>
          </p:cNvSpPr>
          <p:nvPr>
            <p:ph type="body" sz="quarter" idx="133" hasCustomPrompt="1"/>
          </p:nvPr>
        </p:nvSpPr>
        <p:spPr>
          <a:xfrm rot="12314570" flipV="1">
            <a:off x="7787411" y="5132593"/>
            <a:ext cx="1980943"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976398 w 2675407"/>
              <a:gd name="connsiteY3" fmla="*/ 75891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980943"/>
              <a:gd name="connsiteY0" fmla="*/ 123456 h 123456"/>
              <a:gd name="connsiteX1" fmla="*/ 104475 w 1980943"/>
              <a:gd name="connsiteY1" fmla="*/ 105376 h 123456"/>
              <a:gd name="connsiteX2" fmla="*/ 115826 w 1980943"/>
              <a:gd name="connsiteY2" fmla="*/ 77736 h 123456"/>
              <a:gd name="connsiteX3" fmla="*/ 1976398 w 1980943"/>
              <a:gd name="connsiteY3" fmla="*/ 75891 h 123456"/>
              <a:gd name="connsiteX4" fmla="*/ 1980943 w 1980943"/>
              <a:gd name="connsiteY4" fmla="*/ 32313 h 123456"/>
              <a:gd name="connsiteX5" fmla="*/ 110199 w 1980943"/>
              <a:gd name="connsiteY5" fmla="*/ 32017 h 123456"/>
              <a:gd name="connsiteX6" fmla="*/ 104475 w 1980943"/>
              <a:gd name="connsiteY6" fmla="*/ 18080 h 123456"/>
              <a:gd name="connsiteX7" fmla="*/ 61200 w 1980943"/>
              <a:gd name="connsiteY7" fmla="*/ 0 h 123456"/>
              <a:gd name="connsiteX8" fmla="*/ 0 w 1980943"/>
              <a:gd name="connsiteY8" fmla="*/ 61728 h 123456"/>
              <a:gd name="connsiteX9" fmla="*/ 61200 w 1980943"/>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0943" h="123456">
                <a:moveTo>
                  <a:pt x="61200" y="123456"/>
                </a:moveTo>
                <a:cubicBezTo>
                  <a:pt x="78100" y="123456"/>
                  <a:pt x="93400" y="116547"/>
                  <a:pt x="104475" y="105376"/>
                </a:cubicBezTo>
                <a:lnTo>
                  <a:pt x="115826" y="77736"/>
                </a:lnTo>
                <a:lnTo>
                  <a:pt x="1976398" y="75891"/>
                </a:lnTo>
                <a:lnTo>
                  <a:pt x="1980943" y="32313"/>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1" name="Text Placeholder 84">
            <a:extLst>
              <a:ext uri="{FF2B5EF4-FFF2-40B4-BE49-F238E27FC236}">
                <a16:creationId xmlns:a16="http://schemas.microsoft.com/office/drawing/2014/main" id="{1DA4A096-DE3C-4FB1-A33A-5CA1737267E1}"/>
              </a:ext>
            </a:extLst>
          </p:cNvPr>
          <p:cNvSpPr>
            <a:spLocks noGrp="1"/>
          </p:cNvSpPr>
          <p:nvPr>
            <p:ph type="body" sz="quarter" idx="134" hasCustomPrompt="1"/>
          </p:nvPr>
        </p:nvSpPr>
        <p:spPr>
          <a:xfrm rot="14767767" flipV="1">
            <a:off x="7516746" y="5207560"/>
            <a:ext cx="65325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642037 w 2675407"/>
              <a:gd name="connsiteY3" fmla="*/ 76514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53259"/>
              <a:gd name="connsiteY0" fmla="*/ 123456 h 123456"/>
              <a:gd name="connsiteX1" fmla="*/ 104475 w 653259"/>
              <a:gd name="connsiteY1" fmla="*/ 105376 h 123456"/>
              <a:gd name="connsiteX2" fmla="*/ 115826 w 653259"/>
              <a:gd name="connsiteY2" fmla="*/ 77736 h 123456"/>
              <a:gd name="connsiteX3" fmla="*/ 642037 w 653259"/>
              <a:gd name="connsiteY3" fmla="*/ 76514 h 123456"/>
              <a:gd name="connsiteX4" fmla="*/ 653259 w 653259"/>
              <a:gd name="connsiteY4" fmla="*/ 31322 h 123456"/>
              <a:gd name="connsiteX5" fmla="*/ 110199 w 653259"/>
              <a:gd name="connsiteY5" fmla="*/ 32017 h 123456"/>
              <a:gd name="connsiteX6" fmla="*/ 104475 w 653259"/>
              <a:gd name="connsiteY6" fmla="*/ 18080 h 123456"/>
              <a:gd name="connsiteX7" fmla="*/ 61200 w 653259"/>
              <a:gd name="connsiteY7" fmla="*/ 0 h 123456"/>
              <a:gd name="connsiteX8" fmla="*/ 0 w 653259"/>
              <a:gd name="connsiteY8" fmla="*/ 61728 h 123456"/>
              <a:gd name="connsiteX9" fmla="*/ 61200 w 65325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259" h="123456">
                <a:moveTo>
                  <a:pt x="61200" y="123456"/>
                </a:moveTo>
                <a:cubicBezTo>
                  <a:pt x="78100" y="123456"/>
                  <a:pt x="93400" y="116547"/>
                  <a:pt x="104475" y="105376"/>
                </a:cubicBezTo>
                <a:lnTo>
                  <a:pt x="115826" y="77736"/>
                </a:lnTo>
                <a:lnTo>
                  <a:pt x="642037" y="76514"/>
                </a:lnTo>
                <a:lnTo>
                  <a:pt x="653259" y="313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2" name="Text Placeholder 85">
            <a:extLst>
              <a:ext uri="{FF2B5EF4-FFF2-40B4-BE49-F238E27FC236}">
                <a16:creationId xmlns:a16="http://schemas.microsoft.com/office/drawing/2014/main" id="{11845864-0A67-44E1-A6A2-E953D6820EBD}"/>
              </a:ext>
            </a:extLst>
          </p:cNvPr>
          <p:cNvSpPr>
            <a:spLocks noGrp="1"/>
          </p:cNvSpPr>
          <p:nvPr>
            <p:ph type="body" sz="quarter" idx="135" hasCustomPrompt="1"/>
          </p:nvPr>
        </p:nvSpPr>
        <p:spPr>
          <a:xfrm rot="16200000" flipV="1">
            <a:off x="5932865" y="5294045"/>
            <a:ext cx="61223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608929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12230"/>
              <a:gd name="connsiteY0" fmla="*/ 123456 h 123456"/>
              <a:gd name="connsiteX1" fmla="*/ 104475 w 612230"/>
              <a:gd name="connsiteY1" fmla="*/ 105376 h 123456"/>
              <a:gd name="connsiteX2" fmla="*/ 115826 w 612230"/>
              <a:gd name="connsiteY2" fmla="*/ 77736 h 123456"/>
              <a:gd name="connsiteX3" fmla="*/ 612230 w 612230"/>
              <a:gd name="connsiteY3" fmla="*/ 81037 h 123456"/>
              <a:gd name="connsiteX4" fmla="*/ 608929 w 612230"/>
              <a:gd name="connsiteY4" fmla="*/ 32017 h 123456"/>
              <a:gd name="connsiteX5" fmla="*/ 110199 w 612230"/>
              <a:gd name="connsiteY5" fmla="*/ 32017 h 123456"/>
              <a:gd name="connsiteX6" fmla="*/ 104475 w 612230"/>
              <a:gd name="connsiteY6" fmla="*/ 18080 h 123456"/>
              <a:gd name="connsiteX7" fmla="*/ 61200 w 612230"/>
              <a:gd name="connsiteY7" fmla="*/ 0 h 123456"/>
              <a:gd name="connsiteX8" fmla="*/ 0 w 612230"/>
              <a:gd name="connsiteY8" fmla="*/ 61728 h 123456"/>
              <a:gd name="connsiteX9" fmla="*/ 61200 w 61223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2230" h="123456">
                <a:moveTo>
                  <a:pt x="61200" y="123456"/>
                </a:moveTo>
                <a:cubicBezTo>
                  <a:pt x="78100" y="123456"/>
                  <a:pt x="93400" y="116547"/>
                  <a:pt x="104475" y="105376"/>
                </a:cubicBezTo>
                <a:lnTo>
                  <a:pt x="115826" y="77736"/>
                </a:lnTo>
                <a:lnTo>
                  <a:pt x="612230" y="81037"/>
                </a:lnTo>
                <a:lnTo>
                  <a:pt x="608929"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3" name="Text Placeholder 86">
            <a:extLst>
              <a:ext uri="{FF2B5EF4-FFF2-40B4-BE49-F238E27FC236}">
                <a16:creationId xmlns:a16="http://schemas.microsoft.com/office/drawing/2014/main" id="{B43E9FB5-FB58-4978-B618-28A9D445C825}"/>
              </a:ext>
            </a:extLst>
          </p:cNvPr>
          <p:cNvSpPr>
            <a:spLocks noGrp="1"/>
          </p:cNvSpPr>
          <p:nvPr>
            <p:ph type="body" sz="quarter" idx="136" hasCustomPrompt="1"/>
          </p:nvPr>
        </p:nvSpPr>
        <p:spPr>
          <a:xfrm rot="17775201" flipV="1">
            <a:off x="4499330" y="5256906"/>
            <a:ext cx="58494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565764 w 2675407"/>
              <a:gd name="connsiteY4" fmla="*/ 33161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584949"/>
              <a:gd name="connsiteY0" fmla="*/ 123456 h 123456"/>
              <a:gd name="connsiteX1" fmla="*/ 104475 w 584949"/>
              <a:gd name="connsiteY1" fmla="*/ 105376 h 123456"/>
              <a:gd name="connsiteX2" fmla="*/ 115826 w 584949"/>
              <a:gd name="connsiteY2" fmla="*/ 77736 h 123456"/>
              <a:gd name="connsiteX3" fmla="*/ 584949 w 584949"/>
              <a:gd name="connsiteY3" fmla="*/ 77298 h 123456"/>
              <a:gd name="connsiteX4" fmla="*/ 565764 w 584949"/>
              <a:gd name="connsiteY4" fmla="*/ 33161 h 123456"/>
              <a:gd name="connsiteX5" fmla="*/ 110199 w 584949"/>
              <a:gd name="connsiteY5" fmla="*/ 32017 h 123456"/>
              <a:gd name="connsiteX6" fmla="*/ 104475 w 584949"/>
              <a:gd name="connsiteY6" fmla="*/ 18080 h 123456"/>
              <a:gd name="connsiteX7" fmla="*/ 61200 w 584949"/>
              <a:gd name="connsiteY7" fmla="*/ 0 h 123456"/>
              <a:gd name="connsiteX8" fmla="*/ 0 w 584949"/>
              <a:gd name="connsiteY8" fmla="*/ 61728 h 123456"/>
              <a:gd name="connsiteX9" fmla="*/ 61200 w 58494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49" h="123456">
                <a:moveTo>
                  <a:pt x="61200" y="123456"/>
                </a:moveTo>
                <a:cubicBezTo>
                  <a:pt x="78100" y="123456"/>
                  <a:pt x="93400" y="116547"/>
                  <a:pt x="104475" y="105376"/>
                </a:cubicBezTo>
                <a:lnTo>
                  <a:pt x="115826" y="77736"/>
                </a:lnTo>
                <a:lnTo>
                  <a:pt x="584949" y="77298"/>
                </a:lnTo>
                <a:lnTo>
                  <a:pt x="565764" y="3316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4" name="Text Placeholder 87">
            <a:extLst>
              <a:ext uri="{FF2B5EF4-FFF2-40B4-BE49-F238E27FC236}">
                <a16:creationId xmlns:a16="http://schemas.microsoft.com/office/drawing/2014/main" id="{27FE99A4-4A6A-446F-851D-48257093F3C4}"/>
              </a:ext>
            </a:extLst>
          </p:cNvPr>
          <p:cNvSpPr>
            <a:spLocks noGrp="1"/>
          </p:cNvSpPr>
          <p:nvPr>
            <p:ph type="body" sz="quarter" idx="137" hasCustomPrompt="1"/>
          </p:nvPr>
        </p:nvSpPr>
        <p:spPr>
          <a:xfrm rot="19585133" flipV="1">
            <a:off x="3340999" y="5047751"/>
            <a:ext cx="138447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373490 w 2675407"/>
              <a:gd name="connsiteY4" fmla="*/ 28626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384470"/>
              <a:gd name="connsiteY0" fmla="*/ 123456 h 123456"/>
              <a:gd name="connsiteX1" fmla="*/ 104475 w 1384470"/>
              <a:gd name="connsiteY1" fmla="*/ 105376 h 123456"/>
              <a:gd name="connsiteX2" fmla="*/ 115826 w 1384470"/>
              <a:gd name="connsiteY2" fmla="*/ 77736 h 123456"/>
              <a:gd name="connsiteX3" fmla="*/ 1384470 w 1384470"/>
              <a:gd name="connsiteY3" fmla="*/ 78944 h 123456"/>
              <a:gd name="connsiteX4" fmla="*/ 1373490 w 1384470"/>
              <a:gd name="connsiteY4" fmla="*/ 28626 h 123456"/>
              <a:gd name="connsiteX5" fmla="*/ 110199 w 1384470"/>
              <a:gd name="connsiteY5" fmla="*/ 32017 h 123456"/>
              <a:gd name="connsiteX6" fmla="*/ 104475 w 1384470"/>
              <a:gd name="connsiteY6" fmla="*/ 18080 h 123456"/>
              <a:gd name="connsiteX7" fmla="*/ 61200 w 1384470"/>
              <a:gd name="connsiteY7" fmla="*/ 0 h 123456"/>
              <a:gd name="connsiteX8" fmla="*/ 0 w 1384470"/>
              <a:gd name="connsiteY8" fmla="*/ 61728 h 123456"/>
              <a:gd name="connsiteX9" fmla="*/ 61200 w 138447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470" h="123456">
                <a:moveTo>
                  <a:pt x="61200" y="123456"/>
                </a:moveTo>
                <a:cubicBezTo>
                  <a:pt x="78100" y="123456"/>
                  <a:pt x="93400" y="116547"/>
                  <a:pt x="104475" y="105376"/>
                </a:cubicBezTo>
                <a:lnTo>
                  <a:pt x="115826" y="77736"/>
                </a:lnTo>
                <a:lnTo>
                  <a:pt x="1384470" y="78944"/>
                </a:lnTo>
                <a:lnTo>
                  <a:pt x="1373490" y="28626"/>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5" name="Rectangle 34">
            <a:extLst>
              <a:ext uri="{FF2B5EF4-FFF2-40B4-BE49-F238E27FC236}">
                <a16:creationId xmlns:a16="http://schemas.microsoft.com/office/drawing/2014/main" id="{C8BE27A0-640F-4AC8-A354-D4D964CB928D}"/>
              </a:ext>
            </a:extLst>
          </p:cNvPr>
          <p:cNvSpPr/>
          <p:nvPr userDrawn="1"/>
        </p:nvSpPr>
        <p:spPr>
          <a:xfrm>
            <a:off x="4535922" y="2711922"/>
            <a:ext cx="3472665" cy="2426738"/>
          </a:xfrm>
          <a:prstGeom prst="rect">
            <a:avLst/>
          </a:prstGeom>
          <a:solidFill>
            <a:srgbClr val="007A5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5">
            <a:extLst>
              <a:ext uri="{FF2B5EF4-FFF2-40B4-BE49-F238E27FC236}">
                <a16:creationId xmlns:a16="http://schemas.microsoft.com/office/drawing/2014/main" id="{8400EE77-6B83-4162-B5EF-C9D9E5CE1232}"/>
              </a:ext>
            </a:extLst>
          </p:cNvPr>
          <p:cNvSpPr>
            <a:spLocks noGrp="1"/>
          </p:cNvSpPr>
          <p:nvPr>
            <p:ph type="body" sz="quarter" idx="97" hasCustomPrompt="1"/>
          </p:nvPr>
        </p:nvSpPr>
        <p:spPr>
          <a:xfrm>
            <a:off x="4680239" y="3066360"/>
            <a:ext cx="3135856" cy="1730084"/>
          </a:xfrm>
          <a:prstGeom prst="rect">
            <a:avLst/>
          </a:prstGeom>
          <a:noFill/>
        </p:spPr>
        <p:txBody>
          <a:bodyPr anchor="ctr" anchorCtr="0"/>
          <a:lstStyle>
            <a:lvl1pPr marL="0" indent="0" algn="ctr">
              <a:buNone/>
              <a:defRPr lang="en-US" sz="2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Tree>
    <p:extLst>
      <p:ext uri="{BB962C8B-B14F-4D97-AF65-F5344CB8AC3E}">
        <p14:creationId xmlns:p14="http://schemas.microsoft.com/office/powerpoint/2010/main" val="1194588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x Flow">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571117"/>
            <a:ext cx="10916084" cy="74591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881823"/>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4163396"/>
            <a:ext cx="10916084" cy="745911"/>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5470970"/>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41" name="Text Placeholder 13">
            <a:extLst>
              <a:ext uri="{FF2B5EF4-FFF2-40B4-BE49-F238E27FC236}">
                <a16:creationId xmlns:a16="http://schemas.microsoft.com/office/drawing/2014/main" id="{5F7DFF70-DF66-484A-9FB0-E9AE809757F7}"/>
              </a:ext>
            </a:extLst>
          </p:cNvPr>
          <p:cNvSpPr>
            <a:spLocks noGrp="1"/>
          </p:cNvSpPr>
          <p:nvPr>
            <p:ph type="body" sz="quarter" idx="124" hasCustomPrompt="1"/>
          </p:nvPr>
        </p:nvSpPr>
        <p:spPr>
          <a:xfrm flipV="1">
            <a:off x="6015907" y="2506755"/>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42" name="Text Placeholder 14">
            <a:extLst>
              <a:ext uri="{FF2B5EF4-FFF2-40B4-BE49-F238E27FC236}">
                <a16:creationId xmlns:a16="http://schemas.microsoft.com/office/drawing/2014/main" id="{B297C2A9-188D-4EED-A4A6-5934D08BC962}"/>
              </a:ext>
            </a:extLst>
          </p:cNvPr>
          <p:cNvSpPr>
            <a:spLocks noGrp="1"/>
          </p:cNvSpPr>
          <p:nvPr>
            <p:ph type="body" sz="quarter" idx="125" hasCustomPrompt="1"/>
          </p:nvPr>
        </p:nvSpPr>
        <p:spPr>
          <a:xfrm flipV="1">
            <a:off x="6008381" y="3816442"/>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43" name="Text Placeholder 15">
            <a:extLst>
              <a:ext uri="{FF2B5EF4-FFF2-40B4-BE49-F238E27FC236}">
                <a16:creationId xmlns:a16="http://schemas.microsoft.com/office/drawing/2014/main" id="{AB0F101C-D1E5-480D-A6F2-469E53BC2AEA}"/>
              </a:ext>
            </a:extLst>
          </p:cNvPr>
          <p:cNvSpPr>
            <a:spLocks noGrp="1"/>
          </p:cNvSpPr>
          <p:nvPr>
            <p:ph type="body" sz="quarter" idx="126" hasCustomPrompt="1"/>
          </p:nvPr>
        </p:nvSpPr>
        <p:spPr>
          <a:xfrm flipV="1">
            <a:off x="6010613" y="5060987"/>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Tree>
    <p:extLst>
      <p:ext uri="{BB962C8B-B14F-4D97-AF65-F5344CB8AC3E}">
        <p14:creationId xmlns:p14="http://schemas.microsoft.com/office/powerpoint/2010/main" val="339677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x lis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616838"/>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277032"/>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2935108"/>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3603017"/>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0" name="Text Placeholder 5">
            <a:extLst>
              <a:ext uri="{FF2B5EF4-FFF2-40B4-BE49-F238E27FC236}">
                <a16:creationId xmlns:a16="http://schemas.microsoft.com/office/drawing/2014/main" id="{11954BB4-BE88-46B7-BAAC-4C7B125967C2}"/>
              </a:ext>
            </a:extLst>
          </p:cNvPr>
          <p:cNvSpPr>
            <a:spLocks noGrp="1"/>
          </p:cNvSpPr>
          <p:nvPr>
            <p:ph type="body" sz="quarter" idx="100" hasCustomPrompt="1"/>
          </p:nvPr>
        </p:nvSpPr>
        <p:spPr>
          <a:xfrm>
            <a:off x="637958" y="4253379"/>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11" name="Text Placeholder 5">
            <a:extLst>
              <a:ext uri="{FF2B5EF4-FFF2-40B4-BE49-F238E27FC236}">
                <a16:creationId xmlns:a16="http://schemas.microsoft.com/office/drawing/2014/main" id="{2B9F0734-96C5-4160-8424-03A3963254C3}"/>
              </a:ext>
            </a:extLst>
          </p:cNvPr>
          <p:cNvSpPr>
            <a:spLocks noGrp="1"/>
          </p:cNvSpPr>
          <p:nvPr>
            <p:ph type="body" sz="quarter" idx="101" hasCustomPrompt="1"/>
          </p:nvPr>
        </p:nvSpPr>
        <p:spPr>
          <a:xfrm>
            <a:off x="634266" y="4913573"/>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2" name="Text Placeholder 5">
            <a:extLst>
              <a:ext uri="{FF2B5EF4-FFF2-40B4-BE49-F238E27FC236}">
                <a16:creationId xmlns:a16="http://schemas.microsoft.com/office/drawing/2014/main" id="{F2748757-45BD-4DC2-ADD4-74CC75501D81}"/>
              </a:ext>
            </a:extLst>
          </p:cNvPr>
          <p:cNvSpPr>
            <a:spLocks noGrp="1"/>
          </p:cNvSpPr>
          <p:nvPr>
            <p:ph type="body" sz="quarter" idx="102" hasCustomPrompt="1"/>
          </p:nvPr>
        </p:nvSpPr>
        <p:spPr>
          <a:xfrm>
            <a:off x="634266" y="5571649"/>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Tree>
    <p:extLst>
      <p:ext uri="{BB962C8B-B14F-4D97-AF65-F5344CB8AC3E}">
        <p14:creationId xmlns:p14="http://schemas.microsoft.com/office/powerpoint/2010/main" val="207832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cxnSp>
        <p:nvCxnSpPr>
          <p:cNvPr id="13" name="Straight Connector 12">
            <a:extLst>
              <a:ext uri="{FF2B5EF4-FFF2-40B4-BE49-F238E27FC236}">
                <a16:creationId xmlns:a16="http://schemas.microsoft.com/office/drawing/2014/main" id="{E1C3A0E5-56A4-4150-875F-5E40FE7844AC}"/>
              </a:ext>
            </a:extLst>
          </p:cNvPr>
          <p:cNvCxnSpPr>
            <a:cxnSpLocks/>
          </p:cNvCxnSpPr>
          <p:nvPr userDrawn="1"/>
        </p:nvCxnSpPr>
        <p:spPr>
          <a:xfrm>
            <a:off x="464784" y="3060519"/>
            <a:ext cx="124787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286503-4457-40E5-886A-17C6FEB4C1EE}"/>
              </a:ext>
            </a:extLst>
          </p:cNvPr>
          <p:cNvCxnSpPr>
            <a:cxnSpLocks/>
          </p:cNvCxnSpPr>
          <p:nvPr userDrawn="1"/>
        </p:nvCxnSpPr>
        <p:spPr>
          <a:xfrm>
            <a:off x="444969" y="4641933"/>
            <a:ext cx="124437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3D62EF-FD37-4C30-9A39-98FC6719FB94}"/>
              </a:ext>
            </a:extLst>
          </p:cNvPr>
          <p:cNvCxnSpPr>
            <a:cxnSpLocks/>
          </p:cNvCxnSpPr>
          <p:nvPr userDrawn="1"/>
        </p:nvCxnSpPr>
        <p:spPr>
          <a:xfrm flipV="1">
            <a:off x="4168294"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71BFF1-9158-46C9-A94C-93C5645FF838}"/>
              </a:ext>
            </a:extLst>
          </p:cNvPr>
          <p:cNvCxnSpPr>
            <a:cxnSpLocks/>
          </p:cNvCxnSpPr>
          <p:nvPr userDrawn="1"/>
        </p:nvCxnSpPr>
        <p:spPr>
          <a:xfrm flipV="1">
            <a:off x="8078478"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5">
            <a:extLst>
              <a:ext uri="{FF2B5EF4-FFF2-40B4-BE49-F238E27FC236}">
                <a16:creationId xmlns:a16="http://schemas.microsoft.com/office/drawing/2014/main" id="{E527BC39-451A-483A-B96E-BF4F2B3B3BB8}"/>
              </a:ext>
            </a:extLst>
          </p:cNvPr>
          <p:cNvSpPr>
            <a:spLocks noGrp="1"/>
          </p:cNvSpPr>
          <p:nvPr>
            <p:ph type="body" sz="quarter" idx="92" hasCustomPrompt="1"/>
          </p:nvPr>
        </p:nvSpPr>
        <p:spPr>
          <a:xfrm>
            <a:off x="464784" y="1742030"/>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9" name="Text Placeholder 5">
            <a:extLst>
              <a:ext uri="{FF2B5EF4-FFF2-40B4-BE49-F238E27FC236}">
                <a16:creationId xmlns:a16="http://schemas.microsoft.com/office/drawing/2014/main" id="{1E46B811-7DE5-4542-B88F-E7A6EA8EC5D3}"/>
              </a:ext>
            </a:extLst>
          </p:cNvPr>
          <p:cNvSpPr>
            <a:spLocks noGrp="1"/>
          </p:cNvSpPr>
          <p:nvPr>
            <p:ph type="body" sz="quarter" idx="93" hasCustomPrompt="1"/>
          </p:nvPr>
        </p:nvSpPr>
        <p:spPr>
          <a:xfrm>
            <a:off x="4402579" y="1742029"/>
            <a:ext cx="168340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0" name="Text Placeholder 5">
            <a:extLst>
              <a:ext uri="{FF2B5EF4-FFF2-40B4-BE49-F238E27FC236}">
                <a16:creationId xmlns:a16="http://schemas.microsoft.com/office/drawing/2014/main" id="{F44C0A70-06B0-4267-85AB-F5033747B8AE}"/>
              </a:ext>
            </a:extLst>
          </p:cNvPr>
          <p:cNvSpPr>
            <a:spLocks noGrp="1"/>
          </p:cNvSpPr>
          <p:nvPr>
            <p:ph type="body" sz="quarter" idx="94" hasCustomPrompt="1"/>
          </p:nvPr>
        </p:nvSpPr>
        <p:spPr>
          <a:xfrm>
            <a:off x="8402707" y="1745812"/>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1" name="Text Placeholder 5">
            <a:extLst>
              <a:ext uri="{FF2B5EF4-FFF2-40B4-BE49-F238E27FC236}">
                <a16:creationId xmlns:a16="http://schemas.microsoft.com/office/drawing/2014/main" id="{36D66D28-EEA7-468A-A39B-EB2B4C40CAF4}"/>
              </a:ext>
            </a:extLst>
          </p:cNvPr>
          <p:cNvSpPr>
            <a:spLocks noGrp="1"/>
          </p:cNvSpPr>
          <p:nvPr>
            <p:ph type="body" sz="quarter" idx="95" hasCustomPrompt="1"/>
          </p:nvPr>
        </p:nvSpPr>
        <p:spPr>
          <a:xfrm>
            <a:off x="429827" y="3417062"/>
            <a:ext cx="3416913"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2" name="Text Placeholder 5">
            <a:extLst>
              <a:ext uri="{FF2B5EF4-FFF2-40B4-BE49-F238E27FC236}">
                <a16:creationId xmlns:a16="http://schemas.microsoft.com/office/drawing/2014/main" id="{A1916A5E-7053-4E8C-98A9-B0C1C4E25506}"/>
              </a:ext>
            </a:extLst>
          </p:cNvPr>
          <p:cNvSpPr>
            <a:spLocks noGrp="1"/>
          </p:cNvSpPr>
          <p:nvPr>
            <p:ph type="body" sz="quarter" idx="96" hasCustomPrompt="1"/>
          </p:nvPr>
        </p:nvSpPr>
        <p:spPr>
          <a:xfrm>
            <a:off x="4367622" y="3417061"/>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3" name="Text Placeholder 5">
            <a:extLst>
              <a:ext uri="{FF2B5EF4-FFF2-40B4-BE49-F238E27FC236}">
                <a16:creationId xmlns:a16="http://schemas.microsoft.com/office/drawing/2014/main" id="{CDB990BF-A735-4887-8D37-DB9ED18F7CA7}"/>
              </a:ext>
            </a:extLst>
          </p:cNvPr>
          <p:cNvSpPr>
            <a:spLocks noGrp="1"/>
          </p:cNvSpPr>
          <p:nvPr>
            <p:ph type="body" sz="quarter" idx="97" hasCustomPrompt="1"/>
          </p:nvPr>
        </p:nvSpPr>
        <p:spPr>
          <a:xfrm>
            <a:off x="8367750" y="3420844"/>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4" name="Text Placeholder 5">
            <a:extLst>
              <a:ext uri="{FF2B5EF4-FFF2-40B4-BE49-F238E27FC236}">
                <a16:creationId xmlns:a16="http://schemas.microsoft.com/office/drawing/2014/main" id="{282FED4E-3E2F-4410-BBCE-41B2F44E08E2}"/>
              </a:ext>
            </a:extLst>
          </p:cNvPr>
          <p:cNvSpPr>
            <a:spLocks noGrp="1"/>
          </p:cNvSpPr>
          <p:nvPr>
            <p:ph type="body" sz="quarter" idx="98" hasCustomPrompt="1"/>
          </p:nvPr>
        </p:nvSpPr>
        <p:spPr>
          <a:xfrm>
            <a:off x="464784" y="4987107"/>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5" name="Text Placeholder 5">
            <a:extLst>
              <a:ext uri="{FF2B5EF4-FFF2-40B4-BE49-F238E27FC236}">
                <a16:creationId xmlns:a16="http://schemas.microsoft.com/office/drawing/2014/main" id="{06A86548-62F5-4B3B-88A3-1278732DDA8E}"/>
              </a:ext>
            </a:extLst>
          </p:cNvPr>
          <p:cNvSpPr>
            <a:spLocks noGrp="1"/>
          </p:cNvSpPr>
          <p:nvPr>
            <p:ph type="body" sz="quarter" idx="99" hasCustomPrompt="1"/>
          </p:nvPr>
        </p:nvSpPr>
        <p:spPr>
          <a:xfrm>
            <a:off x="4402579" y="4987106"/>
            <a:ext cx="339857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6" name="Text Placeholder 5">
            <a:extLst>
              <a:ext uri="{FF2B5EF4-FFF2-40B4-BE49-F238E27FC236}">
                <a16:creationId xmlns:a16="http://schemas.microsoft.com/office/drawing/2014/main" id="{D354EC7B-3FB0-4816-8CBC-4498FC978D74}"/>
              </a:ext>
            </a:extLst>
          </p:cNvPr>
          <p:cNvSpPr>
            <a:spLocks noGrp="1"/>
          </p:cNvSpPr>
          <p:nvPr>
            <p:ph type="body" sz="quarter" idx="100" hasCustomPrompt="1"/>
          </p:nvPr>
        </p:nvSpPr>
        <p:spPr>
          <a:xfrm>
            <a:off x="8402707" y="4990889"/>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30" name="Picture Placeholder 2">
            <a:extLst>
              <a:ext uri="{FF2B5EF4-FFF2-40B4-BE49-F238E27FC236}">
                <a16:creationId xmlns:a16="http://schemas.microsoft.com/office/drawing/2014/main" id="{59495B89-C3FF-4BDF-B1CD-77C6CE1152AA}"/>
              </a:ext>
            </a:extLst>
          </p:cNvPr>
          <p:cNvSpPr>
            <a:spLocks noGrp="1"/>
          </p:cNvSpPr>
          <p:nvPr>
            <p:ph type="pic" sz="quarter" idx="104" hasCustomPrompt="1"/>
          </p:nvPr>
        </p:nvSpPr>
        <p:spPr>
          <a:xfrm>
            <a:off x="464784" y="2221771"/>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31" name="Picture Placeholder 2">
            <a:extLst>
              <a:ext uri="{FF2B5EF4-FFF2-40B4-BE49-F238E27FC236}">
                <a16:creationId xmlns:a16="http://schemas.microsoft.com/office/drawing/2014/main" id="{CBA7A82A-CDE3-47EE-AFAD-A8B8CF0A3916}"/>
              </a:ext>
            </a:extLst>
          </p:cNvPr>
          <p:cNvSpPr>
            <a:spLocks noGrp="1"/>
          </p:cNvSpPr>
          <p:nvPr>
            <p:ph type="pic" sz="quarter" idx="105" hasCustomPrompt="1"/>
          </p:nvPr>
        </p:nvSpPr>
        <p:spPr>
          <a:xfrm>
            <a:off x="2240820" y="2221770"/>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32" name="Picture Placeholder 2">
            <a:extLst>
              <a:ext uri="{FF2B5EF4-FFF2-40B4-BE49-F238E27FC236}">
                <a16:creationId xmlns:a16="http://schemas.microsoft.com/office/drawing/2014/main" id="{07FB7DCF-40CD-4322-B324-E4706C6079AC}"/>
              </a:ext>
            </a:extLst>
          </p:cNvPr>
          <p:cNvSpPr>
            <a:spLocks noGrp="1"/>
          </p:cNvSpPr>
          <p:nvPr>
            <p:ph type="pic" sz="quarter" idx="106" hasCustomPrompt="1"/>
          </p:nvPr>
        </p:nvSpPr>
        <p:spPr>
          <a:xfrm>
            <a:off x="464784" y="541668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33" name="Picture Placeholder 2">
            <a:extLst>
              <a:ext uri="{FF2B5EF4-FFF2-40B4-BE49-F238E27FC236}">
                <a16:creationId xmlns:a16="http://schemas.microsoft.com/office/drawing/2014/main" id="{57250FA9-DB5C-4FEA-B2B5-7268649A7FBB}"/>
              </a:ext>
            </a:extLst>
          </p:cNvPr>
          <p:cNvSpPr>
            <a:spLocks noGrp="1"/>
          </p:cNvSpPr>
          <p:nvPr>
            <p:ph type="pic" sz="quarter" idx="107" hasCustomPrompt="1"/>
          </p:nvPr>
        </p:nvSpPr>
        <p:spPr>
          <a:xfrm>
            <a:off x="2240820" y="541668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36" name="Picture Placeholder 2">
            <a:extLst>
              <a:ext uri="{FF2B5EF4-FFF2-40B4-BE49-F238E27FC236}">
                <a16:creationId xmlns:a16="http://schemas.microsoft.com/office/drawing/2014/main" id="{30288A56-3B5D-480A-8C9E-F5B1604A4364}"/>
              </a:ext>
            </a:extLst>
          </p:cNvPr>
          <p:cNvSpPr>
            <a:spLocks noGrp="1"/>
          </p:cNvSpPr>
          <p:nvPr>
            <p:ph type="pic" sz="quarter" idx="110" hasCustomPrompt="1"/>
          </p:nvPr>
        </p:nvSpPr>
        <p:spPr>
          <a:xfrm>
            <a:off x="444969" y="387274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1" name="Picture Placeholder 2">
            <a:extLst>
              <a:ext uri="{FF2B5EF4-FFF2-40B4-BE49-F238E27FC236}">
                <a16:creationId xmlns:a16="http://schemas.microsoft.com/office/drawing/2014/main" id="{B19F5049-E297-42D6-82B8-1029EEC4FEAD}"/>
              </a:ext>
            </a:extLst>
          </p:cNvPr>
          <p:cNvSpPr>
            <a:spLocks noGrp="1"/>
          </p:cNvSpPr>
          <p:nvPr>
            <p:ph type="pic" sz="quarter" idx="111" hasCustomPrompt="1"/>
          </p:nvPr>
        </p:nvSpPr>
        <p:spPr>
          <a:xfrm>
            <a:off x="2221005"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2" name="Picture Placeholder 2">
            <a:extLst>
              <a:ext uri="{FF2B5EF4-FFF2-40B4-BE49-F238E27FC236}">
                <a16:creationId xmlns:a16="http://schemas.microsoft.com/office/drawing/2014/main" id="{3E4D7966-9159-4174-982A-44F94C8822BE}"/>
              </a:ext>
            </a:extLst>
          </p:cNvPr>
          <p:cNvSpPr>
            <a:spLocks noGrp="1"/>
          </p:cNvSpPr>
          <p:nvPr>
            <p:ph type="pic" sz="quarter" idx="112" hasCustomPrompt="1"/>
          </p:nvPr>
        </p:nvSpPr>
        <p:spPr>
          <a:xfrm>
            <a:off x="8387565" y="222555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3" name="Picture Placeholder 2">
            <a:extLst>
              <a:ext uri="{FF2B5EF4-FFF2-40B4-BE49-F238E27FC236}">
                <a16:creationId xmlns:a16="http://schemas.microsoft.com/office/drawing/2014/main" id="{E35F07CD-CF63-45DC-9836-E82747888597}"/>
              </a:ext>
            </a:extLst>
          </p:cNvPr>
          <p:cNvSpPr>
            <a:spLocks noGrp="1"/>
          </p:cNvSpPr>
          <p:nvPr>
            <p:ph type="pic" sz="quarter" idx="113" hasCustomPrompt="1"/>
          </p:nvPr>
        </p:nvSpPr>
        <p:spPr>
          <a:xfrm>
            <a:off x="10163601" y="2225552"/>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4" name="Picture Placeholder 2">
            <a:extLst>
              <a:ext uri="{FF2B5EF4-FFF2-40B4-BE49-F238E27FC236}">
                <a16:creationId xmlns:a16="http://schemas.microsoft.com/office/drawing/2014/main" id="{CC95F195-E3F5-4D4B-93F7-19EEE61BBED2}"/>
              </a:ext>
            </a:extLst>
          </p:cNvPr>
          <p:cNvSpPr>
            <a:spLocks noGrp="1"/>
          </p:cNvSpPr>
          <p:nvPr>
            <p:ph type="pic" sz="quarter" idx="114" hasCustomPrompt="1"/>
          </p:nvPr>
        </p:nvSpPr>
        <p:spPr>
          <a:xfrm>
            <a:off x="8387565" y="54204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5" name="Picture Placeholder 2">
            <a:extLst>
              <a:ext uri="{FF2B5EF4-FFF2-40B4-BE49-F238E27FC236}">
                <a16:creationId xmlns:a16="http://schemas.microsoft.com/office/drawing/2014/main" id="{30965850-D79A-4391-8411-D2A209F999AB}"/>
              </a:ext>
            </a:extLst>
          </p:cNvPr>
          <p:cNvSpPr>
            <a:spLocks noGrp="1"/>
          </p:cNvSpPr>
          <p:nvPr>
            <p:ph type="pic" sz="quarter" idx="115" hasCustomPrompt="1"/>
          </p:nvPr>
        </p:nvSpPr>
        <p:spPr>
          <a:xfrm>
            <a:off x="10163601" y="542046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8" name="Picture Placeholder 2">
            <a:extLst>
              <a:ext uri="{FF2B5EF4-FFF2-40B4-BE49-F238E27FC236}">
                <a16:creationId xmlns:a16="http://schemas.microsoft.com/office/drawing/2014/main" id="{A8054237-7726-4865-9EBF-9D1A89D27BDE}"/>
              </a:ext>
            </a:extLst>
          </p:cNvPr>
          <p:cNvSpPr>
            <a:spLocks noGrp="1"/>
          </p:cNvSpPr>
          <p:nvPr>
            <p:ph type="pic" sz="quarter" idx="118" hasCustomPrompt="1"/>
          </p:nvPr>
        </p:nvSpPr>
        <p:spPr>
          <a:xfrm>
            <a:off x="8367750" y="387652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9" name="Picture Placeholder 2">
            <a:extLst>
              <a:ext uri="{FF2B5EF4-FFF2-40B4-BE49-F238E27FC236}">
                <a16:creationId xmlns:a16="http://schemas.microsoft.com/office/drawing/2014/main" id="{1D08BD35-18C5-425D-840F-9F919DB5A317}"/>
              </a:ext>
            </a:extLst>
          </p:cNvPr>
          <p:cNvSpPr>
            <a:spLocks noGrp="1"/>
          </p:cNvSpPr>
          <p:nvPr>
            <p:ph type="pic" sz="quarter" idx="119" hasCustomPrompt="1"/>
          </p:nvPr>
        </p:nvSpPr>
        <p:spPr>
          <a:xfrm>
            <a:off x="10143786" y="387652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0" name="Picture Placeholder 2">
            <a:extLst>
              <a:ext uri="{FF2B5EF4-FFF2-40B4-BE49-F238E27FC236}">
                <a16:creationId xmlns:a16="http://schemas.microsoft.com/office/drawing/2014/main" id="{6E849D89-C931-4F1D-95CB-B1AD7181B126}"/>
              </a:ext>
            </a:extLst>
          </p:cNvPr>
          <p:cNvSpPr>
            <a:spLocks noGrp="1"/>
          </p:cNvSpPr>
          <p:nvPr>
            <p:ph type="pic" sz="quarter" idx="120" hasCustomPrompt="1"/>
          </p:nvPr>
        </p:nvSpPr>
        <p:spPr>
          <a:xfrm>
            <a:off x="4402579" y="2221769"/>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1" name="Picture Placeholder 2">
            <a:extLst>
              <a:ext uri="{FF2B5EF4-FFF2-40B4-BE49-F238E27FC236}">
                <a16:creationId xmlns:a16="http://schemas.microsoft.com/office/drawing/2014/main" id="{0FD27C00-8451-46EB-8A4A-78A81E1B97D2}"/>
              </a:ext>
            </a:extLst>
          </p:cNvPr>
          <p:cNvSpPr>
            <a:spLocks noGrp="1"/>
          </p:cNvSpPr>
          <p:nvPr>
            <p:ph type="pic" sz="quarter" idx="121" hasCustomPrompt="1"/>
          </p:nvPr>
        </p:nvSpPr>
        <p:spPr>
          <a:xfrm>
            <a:off x="6178615" y="22217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2" name="Picture Placeholder 2">
            <a:extLst>
              <a:ext uri="{FF2B5EF4-FFF2-40B4-BE49-F238E27FC236}">
                <a16:creationId xmlns:a16="http://schemas.microsoft.com/office/drawing/2014/main" id="{16FDE67E-E15B-4BB1-84F8-F5160FB4AFF4}"/>
              </a:ext>
            </a:extLst>
          </p:cNvPr>
          <p:cNvSpPr>
            <a:spLocks noGrp="1"/>
          </p:cNvSpPr>
          <p:nvPr>
            <p:ph type="pic" sz="quarter" idx="122" hasCustomPrompt="1"/>
          </p:nvPr>
        </p:nvSpPr>
        <p:spPr>
          <a:xfrm>
            <a:off x="4399385" y="541668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3" name="Picture Placeholder 2">
            <a:extLst>
              <a:ext uri="{FF2B5EF4-FFF2-40B4-BE49-F238E27FC236}">
                <a16:creationId xmlns:a16="http://schemas.microsoft.com/office/drawing/2014/main" id="{6BFCB079-B130-499A-BCF0-6FFE85A92AB4}"/>
              </a:ext>
            </a:extLst>
          </p:cNvPr>
          <p:cNvSpPr>
            <a:spLocks noGrp="1"/>
          </p:cNvSpPr>
          <p:nvPr>
            <p:ph type="pic" sz="quarter" idx="123" hasCustomPrompt="1"/>
          </p:nvPr>
        </p:nvSpPr>
        <p:spPr>
          <a:xfrm>
            <a:off x="6175421" y="541668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6" name="Picture Placeholder 2">
            <a:extLst>
              <a:ext uri="{FF2B5EF4-FFF2-40B4-BE49-F238E27FC236}">
                <a16:creationId xmlns:a16="http://schemas.microsoft.com/office/drawing/2014/main" id="{4B00B710-FA8E-40BC-A07F-D97B591C9704}"/>
              </a:ext>
            </a:extLst>
          </p:cNvPr>
          <p:cNvSpPr>
            <a:spLocks noGrp="1"/>
          </p:cNvSpPr>
          <p:nvPr>
            <p:ph type="pic" sz="quarter" idx="126" hasCustomPrompt="1"/>
          </p:nvPr>
        </p:nvSpPr>
        <p:spPr>
          <a:xfrm>
            <a:off x="4367621"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7" name="Picture Placeholder 2">
            <a:extLst>
              <a:ext uri="{FF2B5EF4-FFF2-40B4-BE49-F238E27FC236}">
                <a16:creationId xmlns:a16="http://schemas.microsoft.com/office/drawing/2014/main" id="{07479D2B-68DD-4D5B-8A75-6C20ABD6B914}"/>
              </a:ext>
            </a:extLst>
          </p:cNvPr>
          <p:cNvSpPr>
            <a:spLocks noGrp="1"/>
          </p:cNvSpPr>
          <p:nvPr>
            <p:ph type="pic" sz="quarter" idx="127" hasCustomPrompt="1"/>
          </p:nvPr>
        </p:nvSpPr>
        <p:spPr>
          <a:xfrm>
            <a:off x="6143657" y="387274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Tree>
    <p:extLst>
      <p:ext uri="{BB962C8B-B14F-4D97-AF65-F5344CB8AC3E}">
        <p14:creationId xmlns:p14="http://schemas.microsoft.com/office/powerpoint/2010/main" val="188132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ada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46C345E6-DABF-4D8B-A058-B93E806A37E7}"/>
              </a:ext>
            </a:extLst>
          </p:cNvPr>
          <p:cNvSpPr/>
          <p:nvPr userDrawn="1"/>
        </p:nvSpPr>
        <p:spPr>
          <a:xfrm>
            <a:off x="5062694" y="3258657"/>
            <a:ext cx="2168252" cy="2200949"/>
          </a:xfrm>
          <a:prstGeom prst="ellipse">
            <a:avLst/>
          </a:prstGeom>
          <a:noFill/>
          <a:ln w="19050">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EBDB5B-9A75-461B-98A5-1C0EBF4DBC87}"/>
              </a:ext>
            </a:extLst>
          </p:cNvPr>
          <p:cNvSpPr/>
          <p:nvPr userDrawn="1"/>
        </p:nvSpPr>
        <p:spPr>
          <a:xfrm>
            <a:off x="4019449" y="2213156"/>
            <a:ext cx="4253035" cy="4317171"/>
          </a:xfrm>
          <a:prstGeom prst="ellipse">
            <a:avLst/>
          </a:pr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6">
            <a:extLst>
              <a:ext uri="{FF2B5EF4-FFF2-40B4-BE49-F238E27FC236}">
                <a16:creationId xmlns:a16="http://schemas.microsoft.com/office/drawing/2014/main" id="{2AB3847C-02E1-4AEA-A263-64CFEC3AF6E6}"/>
              </a:ext>
            </a:extLst>
          </p:cNvPr>
          <p:cNvSpPr/>
          <p:nvPr userDrawn="1"/>
        </p:nvSpPr>
        <p:spPr>
          <a:xfrm>
            <a:off x="3051354" y="1234618"/>
            <a:ext cx="6213458" cy="5475110"/>
          </a:xfrm>
          <a:custGeom>
            <a:avLst/>
            <a:gdLst>
              <a:gd name="connsiteX0" fmla="*/ 3097595 w 6195188"/>
              <a:gd name="connsiteY0" fmla="*/ 0 h 5377912"/>
              <a:gd name="connsiteX1" fmla="*/ 6195188 w 6195188"/>
              <a:gd name="connsiteY1" fmla="*/ 3097594 h 5377912"/>
              <a:gd name="connsiteX2" fmla="*/ 5287924 w 6195188"/>
              <a:gd name="connsiteY2" fmla="*/ 5287924 h 5377912"/>
              <a:gd name="connsiteX3" fmla="*/ 5188912 w 6195188"/>
              <a:gd name="connsiteY3" fmla="*/ 5377912 h 5377912"/>
              <a:gd name="connsiteX4" fmla="*/ 1006277 w 6195188"/>
              <a:gd name="connsiteY4" fmla="*/ 5377912 h 5377912"/>
              <a:gd name="connsiteX5" fmla="*/ 907265 w 6195188"/>
              <a:gd name="connsiteY5" fmla="*/ 5287924 h 5377912"/>
              <a:gd name="connsiteX6" fmla="*/ 0 w 6195188"/>
              <a:gd name="connsiteY6" fmla="*/ 3097594 h 5377912"/>
              <a:gd name="connsiteX7" fmla="*/ 3097595 w 6195188"/>
              <a:gd name="connsiteY7" fmla="*/ 0 h 53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5188" h="5377912">
                <a:moveTo>
                  <a:pt x="3097595" y="0"/>
                </a:moveTo>
                <a:cubicBezTo>
                  <a:pt x="4808348" y="0"/>
                  <a:pt x="6195188" y="1386840"/>
                  <a:pt x="6195188" y="3097594"/>
                </a:cubicBezTo>
                <a:cubicBezTo>
                  <a:pt x="6195188" y="3952971"/>
                  <a:pt x="5848478" y="4727370"/>
                  <a:pt x="5287924" y="5287924"/>
                </a:cubicBezTo>
                <a:lnTo>
                  <a:pt x="5188912" y="5377912"/>
                </a:lnTo>
                <a:lnTo>
                  <a:pt x="1006277" y="5377912"/>
                </a:lnTo>
                <a:lnTo>
                  <a:pt x="907265" y="5287924"/>
                </a:lnTo>
                <a:cubicBezTo>
                  <a:pt x="346710" y="4727370"/>
                  <a:pt x="0" y="3952971"/>
                  <a:pt x="0" y="3097594"/>
                </a:cubicBezTo>
                <a:cubicBezTo>
                  <a:pt x="0" y="1386840"/>
                  <a:pt x="1386841" y="0"/>
                  <a:pt x="3097595" y="0"/>
                </a:cubicBezTo>
                <a:close/>
              </a:path>
            </a:pathLst>
          </a:cu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44">
            <a:extLst>
              <a:ext uri="{FF2B5EF4-FFF2-40B4-BE49-F238E27FC236}">
                <a16:creationId xmlns:a16="http://schemas.microsoft.com/office/drawing/2014/main" id="{AE7CEE1E-ACEA-4B53-A641-3681B5A380E1}"/>
              </a:ext>
            </a:extLst>
          </p:cNvPr>
          <p:cNvSpPr/>
          <p:nvPr userDrawn="1"/>
        </p:nvSpPr>
        <p:spPr>
          <a:xfrm>
            <a:off x="2005947" y="205271"/>
            <a:ext cx="8266379" cy="6519980"/>
          </a:xfrm>
          <a:custGeom>
            <a:avLst/>
            <a:gdLst>
              <a:gd name="connsiteX0" fmla="*/ 4134403 w 8268806"/>
              <a:gd name="connsiteY0" fmla="*/ 0 h 6425005"/>
              <a:gd name="connsiteX1" fmla="*/ 8268806 w 8268806"/>
              <a:gd name="connsiteY1" fmla="*/ 4134403 h 6425005"/>
              <a:gd name="connsiteX2" fmla="*/ 7769806 w 8268806"/>
              <a:gd name="connsiteY2" fmla="*/ 6105105 h 6425005"/>
              <a:gd name="connsiteX3" fmla="*/ 7575462 w 8268806"/>
              <a:gd name="connsiteY3" fmla="*/ 6425005 h 6425005"/>
              <a:gd name="connsiteX4" fmla="*/ 693344 w 8268806"/>
              <a:gd name="connsiteY4" fmla="*/ 6425005 h 6425005"/>
              <a:gd name="connsiteX5" fmla="*/ 499001 w 8268806"/>
              <a:gd name="connsiteY5" fmla="*/ 6105105 h 6425005"/>
              <a:gd name="connsiteX6" fmla="*/ 0 w 8268806"/>
              <a:gd name="connsiteY6" fmla="*/ 4134403 h 6425005"/>
              <a:gd name="connsiteX7" fmla="*/ 4134403 w 8268806"/>
              <a:gd name="connsiteY7" fmla="*/ 0 h 6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8806" h="6425005">
                <a:moveTo>
                  <a:pt x="4134403" y="0"/>
                </a:moveTo>
                <a:cubicBezTo>
                  <a:pt x="6417771" y="0"/>
                  <a:pt x="8268806" y="1851035"/>
                  <a:pt x="8268806" y="4134403"/>
                </a:cubicBezTo>
                <a:cubicBezTo>
                  <a:pt x="8268806" y="4847956"/>
                  <a:pt x="8088041" y="5519288"/>
                  <a:pt x="7769806" y="6105105"/>
                </a:cubicBezTo>
                <a:lnTo>
                  <a:pt x="7575462" y="6425005"/>
                </a:lnTo>
                <a:lnTo>
                  <a:pt x="693344" y="6425005"/>
                </a:lnTo>
                <a:lnTo>
                  <a:pt x="499001" y="6105105"/>
                </a:lnTo>
                <a:cubicBezTo>
                  <a:pt x="180766" y="5519288"/>
                  <a:pt x="0" y="4847956"/>
                  <a:pt x="0" y="4134403"/>
                </a:cubicBezTo>
                <a:cubicBezTo>
                  <a:pt x="0" y="1851035"/>
                  <a:pt x="1851036" y="0"/>
                  <a:pt x="4134403" y="0"/>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43">
            <a:extLst>
              <a:ext uri="{FF2B5EF4-FFF2-40B4-BE49-F238E27FC236}">
                <a16:creationId xmlns:a16="http://schemas.microsoft.com/office/drawing/2014/main" id="{0015E211-82FC-475C-B797-44C59545479B}"/>
              </a:ext>
            </a:extLst>
          </p:cNvPr>
          <p:cNvSpPr/>
          <p:nvPr userDrawn="1"/>
        </p:nvSpPr>
        <p:spPr>
          <a:xfrm>
            <a:off x="1283252" y="1"/>
            <a:ext cx="9738162" cy="6728806"/>
          </a:xfrm>
          <a:custGeom>
            <a:avLst/>
            <a:gdLst>
              <a:gd name="connsiteX0" fmla="*/ 2676250 w 9714196"/>
              <a:gd name="connsiteY0" fmla="*/ 0 h 6612529"/>
              <a:gd name="connsiteX1" fmla="*/ 7037948 w 9714196"/>
              <a:gd name="connsiteY1" fmla="*/ 0 h 6612529"/>
              <a:gd name="connsiteX2" fmla="*/ 7172279 w 9714196"/>
              <a:gd name="connsiteY2" fmla="*/ 68801 h 6612529"/>
              <a:gd name="connsiteX3" fmla="*/ 9714196 w 9714196"/>
              <a:gd name="connsiteY3" fmla="*/ 4339673 h 6612529"/>
              <a:gd name="connsiteX4" fmla="*/ 9235233 w 9714196"/>
              <a:gd name="connsiteY4" fmla="*/ 6445426 h 6612529"/>
              <a:gd name="connsiteX5" fmla="*/ 9149648 w 9714196"/>
              <a:gd name="connsiteY5" fmla="*/ 6612529 h 6612529"/>
              <a:gd name="connsiteX6" fmla="*/ 564548 w 9714196"/>
              <a:gd name="connsiteY6" fmla="*/ 6612529 h 6612529"/>
              <a:gd name="connsiteX7" fmla="*/ 478963 w 9714196"/>
              <a:gd name="connsiteY7" fmla="*/ 6445426 h 6612529"/>
              <a:gd name="connsiteX8" fmla="*/ 0 w 9714196"/>
              <a:gd name="connsiteY8" fmla="*/ 4339673 h 6612529"/>
              <a:gd name="connsiteX9" fmla="*/ 2541917 w 9714196"/>
              <a:gd name="connsiteY9" fmla="*/ 68801 h 66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4196" h="6612529">
                <a:moveTo>
                  <a:pt x="2676250" y="0"/>
                </a:moveTo>
                <a:lnTo>
                  <a:pt x="7037948" y="0"/>
                </a:lnTo>
                <a:lnTo>
                  <a:pt x="7172279" y="68801"/>
                </a:lnTo>
                <a:cubicBezTo>
                  <a:pt x="8686359" y="891298"/>
                  <a:pt x="9714196" y="2495454"/>
                  <a:pt x="9714196" y="4339673"/>
                </a:cubicBezTo>
                <a:cubicBezTo>
                  <a:pt x="9714196" y="5094127"/>
                  <a:pt x="9542182" y="5808404"/>
                  <a:pt x="9235233" y="6445426"/>
                </a:cubicBezTo>
                <a:lnTo>
                  <a:pt x="9149648" y="6612529"/>
                </a:lnTo>
                <a:lnTo>
                  <a:pt x="564548" y="6612529"/>
                </a:lnTo>
                <a:lnTo>
                  <a:pt x="478963" y="6445426"/>
                </a:lnTo>
                <a:cubicBezTo>
                  <a:pt x="172014" y="5808404"/>
                  <a:pt x="0" y="5094127"/>
                  <a:pt x="0" y="4339673"/>
                </a:cubicBezTo>
                <a:cubicBezTo>
                  <a:pt x="0" y="2495454"/>
                  <a:pt x="1027837" y="891298"/>
                  <a:pt x="2541917" y="68801"/>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42">
            <a:extLst>
              <a:ext uri="{FF2B5EF4-FFF2-40B4-BE49-F238E27FC236}">
                <a16:creationId xmlns:a16="http://schemas.microsoft.com/office/drawing/2014/main" id="{2AE96CD8-AEF8-4061-9F8A-D6114A42DB55}"/>
              </a:ext>
            </a:extLst>
          </p:cNvPr>
          <p:cNvSpPr/>
          <p:nvPr userDrawn="1"/>
        </p:nvSpPr>
        <p:spPr>
          <a:xfrm>
            <a:off x="429827" y="0"/>
            <a:ext cx="11438242" cy="6728346"/>
          </a:xfrm>
          <a:custGeom>
            <a:avLst/>
            <a:gdLst>
              <a:gd name="connsiteX0" fmla="*/ 1996403 w 11438242"/>
              <a:gd name="connsiteY0" fmla="*/ 0 h 6628390"/>
              <a:gd name="connsiteX1" fmla="*/ 9441839 w 11438242"/>
              <a:gd name="connsiteY1" fmla="*/ 0 h 6628390"/>
              <a:gd name="connsiteX2" fmla="*/ 9564529 w 11438242"/>
              <a:gd name="connsiteY2" fmla="*/ 106276 h 6628390"/>
              <a:gd name="connsiteX3" fmla="*/ 11438242 w 11438242"/>
              <a:gd name="connsiteY3" fmla="*/ 4339673 h 6628390"/>
              <a:gd name="connsiteX4" fmla="*/ 10988805 w 11438242"/>
              <a:gd name="connsiteY4" fmla="*/ 6565813 h 6628390"/>
              <a:gd name="connsiteX5" fmla="*/ 10960515 w 11438242"/>
              <a:gd name="connsiteY5" fmla="*/ 6628390 h 6628390"/>
              <a:gd name="connsiteX6" fmla="*/ 477727 w 11438242"/>
              <a:gd name="connsiteY6" fmla="*/ 6628390 h 6628390"/>
              <a:gd name="connsiteX7" fmla="*/ 449437 w 11438242"/>
              <a:gd name="connsiteY7" fmla="*/ 6565813 h 6628390"/>
              <a:gd name="connsiteX8" fmla="*/ 0 w 11438242"/>
              <a:gd name="connsiteY8" fmla="*/ 4339673 h 6628390"/>
              <a:gd name="connsiteX9" fmla="*/ 1873714 w 11438242"/>
              <a:gd name="connsiteY9" fmla="*/ 106276 h 6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242" h="6628390">
                <a:moveTo>
                  <a:pt x="1996403" y="0"/>
                </a:moveTo>
                <a:lnTo>
                  <a:pt x="9441839" y="0"/>
                </a:lnTo>
                <a:lnTo>
                  <a:pt x="9564529" y="106276"/>
                </a:lnTo>
                <a:cubicBezTo>
                  <a:pt x="10715590" y="1152463"/>
                  <a:pt x="11438242" y="2661676"/>
                  <a:pt x="11438242" y="4339673"/>
                </a:cubicBezTo>
                <a:cubicBezTo>
                  <a:pt x="11438242" y="5129319"/>
                  <a:pt x="11278208" y="5881587"/>
                  <a:pt x="10988805" y="6565813"/>
                </a:cubicBezTo>
                <a:lnTo>
                  <a:pt x="10960515" y="6628390"/>
                </a:lnTo>
                <a:lnTo>
                  <a:pt x="477727" y="6628390"/>
                </a:lnTo>
                <a:lnTo>
                  <a:pt x="449437" y="6565813"/>
                </a:lnTo>
                <a:cubicBezTo>
                  <a:pt x="160034" y="5881587"/>
                  <a:pt x="0" y="5129319"/>
                  <a:pt x="0" y="4339673"/>
                </a:cubicBezTo>
                <a:cubicBezTo>
                  <a:pt x="0" y="2661676"/>
                  <a:pt x="722652" y="1152463"/>
                  <a:pt x="1873714" y="106276"/>
                </a:cubicBezTo>
                <a:close/>
              </a:path>
            </a:pathLst>
          </a:custGeom>
          <a:noFill/>
          <a:ln w="19050">
            <a:solidFill>
              <a:srgbClr val="007A5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02C749AC-29B9-4B0A-A7D9-4EC299B368EC}"/>
              </a:ext>
            </a:extLst>
          </p:cNvPr>
          <p:cNvSpPr>
            <a:spLocks noGrp="1"/>
          </p:cNvSpPr>
          <p:nvPr>
            <p:ph type="body" sz="quarter" idx="92" hasCustomPrompt="1"/>
          </p:nvPr>
        </p:nvSpPr>
        <p:spPr>
          <a:xfrm>
            <a:off x="5261607" y="3931504"/>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47" name="Text Placeholder 5">
            <a:extLst>
              <a:ext uri="{FF2B5EF4-FFF2-40B4-BE49-F238E27FC236}">
                <a16:creationId xmlns:a16="http://schemas.microsoft.com/office/drawing/2014/main" id="{87837130-B5FD-4E23-B3EF-9BA57D9D812B}"/>
              </a:ext>
            </a:extLst>
          </p:cNvPr>
          <p:cNvSpPr>
            <a:spLocks noGrp="1"/>
          </p:cNvSpPr>
          <p:nvPr>
            <p:ph type="body" sz="quarter" idx="93" hasCustomPrompt="1"/>
          </p:nvPr>
        </p:nvSpPr>
        <p:spPr>
          <a:xfrm>
            <a:off x="2757462" y="317155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54" name="Text Placeholder 5">
            <a:extLst>
              <a:ext uri="{FF2B5EF4-FFF2-40B4-BE49-F238E27FC236}">
                <a16:creationId xmlns:a16="http://schemas.microsoft.com/office/drawing/2014/main" id="{37168111-1DAB-4F27-AB7C-61368F956DC6}"/>
              </a:ext>
            </a:extLst>
          </p:cNvPr>
          <p:cNvSpPr>
            <a:spLocks noGrp="1"/>
          </p:cNvSpPr>
          <p:nvPr>
            <p:ph type="body" sz="quarter" idx="94" hasCustomPrompt="1"/>
          </p:nvPr>
        </p:nvSpPr>
        <p:spPr>
          <a:xfrm>
            <a:off x="6034137" y="17793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55" name="Text Placeholder 5">
            <a:extLst>
              <a:ext uri="{FF2B5EF4-FFF2-40B4-BE49-F238E27FC236}">
                <a16:creationId xmlns:a16="http://schemas.microsoft.com/office/drawing/2014/main" id="{E01E466B-0E54-4053-873A-DDD1633DD7C3}"/>
              </a:ext>
            </a:extLst>
          </p:cNvPr>
          <p:cNvSpPr>
            <a:spLocks noGrp="1"/>
          </p:cNvSpPr>
          <p:nvPr>
            <p:ph type="body" sz="quarter" idx="95" hasCustomPrompt="1"/>
          </p:nvPr>
        </p:nvSpPr>
        <p:spPr>
          <a:xfrm>
            <a:off x="8609468" y="3216379"/>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58" name="Text Placeholder 5">
            <a:extLst>
              <a:ext uri="{FF2B5EF4-FFF2-40B4-BE49-F238E27FC236}">
                <a16:creationId xmlns:a16="http://schemas.microsoft.com/office/drawing/2014/main" id="{47C1B000-09BD-4E49-ADA8-6382787FE6D4}"/>
              </a:ext>
            </a:extLst>
          </p:cNvPr>
          <p:cNvSpPr>
            <a:spLocks noGrp="1"/>
          </p:cNvSpPr>
          <p:nvPr>
            <p:ph type="body" sz="quarter" idx="96" hasCustomPrompt="1"/>
          </p:nvPr>
        </p:nvSpPr>
        <p:spPr>
          <a:xfrm>
            <a:off x="9155182" y="4845903"/>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59" name="Text Placeholder 5">
            <a:extLst>
              <a:ext uri="{FF2B5EF4-FFF2-40B4-BE49-F238E27FC236}">
                <a16:creationId xmlns:a16="http://schemas.microsoft.com/office/drawing/2014/main" id="{0980918A-1E00-4FEA-8B17-F77E7EBBEE4A}"/>
              </a:ext>
            </a:extLst>
          </p:cNvPr>
          <p:cNvSpPr>
            <a:spLocks noGrp="1"/>
          </p:cNvSpPr>
          <p:nvPr>
            <p:ph type="body" sz="quarter" idx="97" hasCustomPrompt="1"/>
          </p:nvPr>
        </p:nvSpPr>
        <p:spPr>
          <a:xfrm>
            <a:off x="9562676" y="1045090"/>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60" name="Text Placeholder 5">
            <a:extLst>
              <a:ext uri="{FF2B5EF4-FFF2-40B4-BE49-F238E27FC236}">
                <a16:creationId xmlns:a16="http://schemas.microsoft.com/office/drawing/2014/main" id="{D47A5BEF-D4F7-423A-9313-805B15D9B5A9}"/>
              </a:ext>
            </a:extLst>
          </p:cNvPr>
          <p:cNvSpPr>
            <a:spLocks noGrp="1"/>
          </p:cNvSpPr>
          <p:nvPr>
            <p:ph type="body" sz="quarter" idx="98" hasCustomPrompt="1"/>
          </p:nvPr>
        </p:nvSpPr>
        <p:spPr>
          <a:xfrm>
            <a:off x="1392076" y="5102735"/>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61" name="Text Placeholder 5">
            <a:extLst>
              <a:ext uri="{FF2B5EF4-FFF2-40B4-BE49-F238E27FC236}">
                <a16:creationId xmlns:a16="http://schemas.microsoft.com/office/drawing/2014/main" id="{E43E0B6C-E91A-42F2-860B-A9F907378D62}"/>
              </a:ext>
            </a:extLst>
          </p:cNvPr>
          <p:cNvSpPr>
            <a:spLocks noGrp="1"/>
          </p:cNvSpPr>
          <p:nvPr>
            <p:ph type="body" sz="quarter" idx="99" hasCustomPrompt="1"/>
          </p:nvPr>
        </p:nvSpPr>
        <p:spPr>
          <a:xfrm>
            <a:off x="620020" y="18218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3791198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liverab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17" name="Text Placeholder 5">
            <a:extLst>
              <a:ext uri="{FF2B5EF4-FFF2-40B4-BE49-F238E27FC236}">
                <a16:creationId xmlns:a16="http://schemas.microsoft.com/office/drawing/2014/main" id="{913CA208-46A2-4BF4-845C-FAB0C951D428}"/>
              </a:ext>
            </a:extLst>
          </p:cNvPr>
          <p:cNvSpPr>
            <a:spLocks noGrp="1"/>
          </p:cNvSpPr>
          <p:nvPr>
            <p:ph type="body" sz="quarter" idx="97" hasCustomPrompt="1"/>
          </p:nvPr>
        </p:nvSpPr>
        <p:spPr>
          <a:xfrm>
            <a:off x="429826" y="1448580"/>
            <a:ext cx="11416431" cy="1705328"/>
          </a:xfrm>
          <a:prstGeom prst="rect">
            <a:avLst/>
          </a:prstGeom>
          <a:noFill/>
        </p:spPr>
        <p:txBody>
          <a:bodyPr anchor="t" anchorCtr="0"/>
          <a:lstStyle>
            <a:lvl1pPr marL="0" indent="0" algn="l">
              <a:buClr>
                <a:srgbClr val="E83B43"/>
              </a:buClr>
              <a:buFont typeface="Arial" panose="020B0604020202020204" pitchFamily="34" charset="0"/>
              <a:buNone/>
              <a:defRPr lang="en-US" sz="1600" b="0"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Type here</a:t>
            </a:r>
          </a:p>
          <a:p>
            <a:pPr lvl="0"/>
            <a:endParaRPr lang="en-US"/>
          </a:p>
        </p:txBody>
      </p:sp>
      <p:sp>
        <p:nvSpPr>
          <p:cNvPr id="18" name="Text Placeholder 5">
            <a:extLst>
              <a:ext uri="{FF2B5EF4-FFF2-40B4-BE49-F238E27FC236}">
                <a16:creationId xmlns:a16="http://schemas.microsoft.com/office/drawing/2014/main" id="{7822D678-5520-45FE-891F-DC22FD652A74}"/>
              </a:ext>
            </a:extLst>
          </p:cNvPr>
          <p:cNvSpPr>
            <a:spLocks noGrp="1"/>
          </p:cNvSpPr>
          <p:nvPr>
            <p:ph type="body" sz="quarter" idx="101" hasCustomPrompt="1"/>
          </p:nvPr>
        </p:nvSpPr>
        <p:spPr>
          <a:xfrm>
            <a:off x="629068"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19" name="Text Placeholder 5">
            <a:extLst>
              <a:ext uri="{FF2B5EF4-FFF2-40B4-BE49-F238E27FC236}">
                <a16:creationId xmlns:a16="http://schemas.microsoft.com/office/drawing/2014/main" id="{FD428E72-24C7-4B30-B44E-75B722D4393D}"/>
              </a:ext>
            </a:extLst>
          </p:cNvPr>
          <p:cNvSpPr>
            <a:spLocks noGrp="1"/>
          </p:cNvSpPr>
          <p:nvPr>
            <p:ph type="body" sz="quarter" idx="102" hasCustomPrompt="1"/>
          </p:nvPr>
        </p:nvSpPr>
        <p:spPr>
          <a:xfrm>
            <a:off x="3463956"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0" name="Text Placeholder 5">
            <a:extLst>
              <a:ext uri="{FF2B5EF4-FFF2-40B4-BE49-F238E27FC236}">
                <a16:creationId xmlns:a16="http://schemas.microsoft.com/office/drawing/2014/main" id="{458E2BEC-1EA0-4D97-BBBE-9B34AFC8002C}"/>
              </a:ext>
            </a:extLst>
          </p:cNvPr>
          <p:cNvSpPr>
            <a:spLocks noGrp="1"/>
          </p:cNvSpPr>
          <p:nvPr>
            <p:ph type="body" sz="quarter" idx="103" hasCustomPrompt="1"/>
          </p:nvPr>
        </p:nvSpPr>
        <p:spPr>
          <a:xfrm>
            <a:off x="6298844" y="342900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1" name="Text Placeholder 5">
            <a:extLst>
              <a:ext uri="{FF2B5EF4-FFF2-40B4-BE49-F238E27FC236}">
                <a16:creationId xmlns:a16="http://schemas.microsoft.com/office/drawing/2014/main" id="{07E597CD-5254-485B-A2A0-47BA3D37C45F}"/>
              </a:ext>
            </a:extLst>
          </p:cNvPr>
          <p:cNvSpPr>
            <a:spLocks noGrp="1"/>
          </p:cNvSpPr>
          <p:nvPr>
            <p:ph type="body" sz="quarter" idx="104" hasCustomPrompt="1"/>
          </p:nvPr>
        </p:nvSpPr>
        <p:spPr>
          <a:xfrm>
            <a:off x="9133732"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2" name="Text Placeholder 5">
            <a:extLst>
              <a:ext uri="{FF2B5EF4-FFF2-40B4-BE49-F238E27FC236}">
                <a16:creationId xmlns:a16="http://schemas.microsoft.com/office/drawing/2014/main" id="{CCFA9752-4B2E-4D1D-8C44-D3C762E6C73E}"/>
              </a:ext>
            </a:extLst>
          </p:cNvPr>
          <p:cNvSpPr>
            <a:spLocks noGrp="1"/>
          </p:cNvSpPr>
          <p:nvPr>
            <p:ph type="body" sz="quarter" idx="105" hasCustomPrompt="1"/>
          </p:nvPr>
        </p:nvSpPr>
        <p:spPr>
          <a:xfrm>
            <a:off x="629068"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3" name="Text Placeholder 5">
            <a:extLst>
              <a:ext uri="{FF2B5EF4-FFF2-40B4-BE49-F238E27FC236}">
                <a16:creationId xmlns:a16="http://schemas.microsoft.com/office/drawing/2014/main" id="{1DA75C5C-AE08-4AF5-ADA5-F711622EC8F4}"/>
              </a:ext>
            </a:extLst>
          </p:cNvPr>
          <p:cNvSpPr>
            <a:spLocks noGrp="1"/>
          </p:cNvSpPr>
          <p:nvPr>
            <p:ph type="body" sz="quarter" idx="106" hasCustomPrompt="1"/>
          </p:nvPr>
        </p:nvSpPr>
        <p:spPr>
          <a:xfrm>
            <a:off x="3463956"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4" name="Text Placeholder 5">
            <a:extLst>
              <a:ext uri="{FF2B5EF4-FFF2-40B4-BE49-F238E27FC236}">
                <a16:creationId xmlns:a16="http://schemas.microsoft.com/office/drawing/2014/main" id="{DCB72DB7-502B-470D-9615-0BAD3EF5D81C}"/>
              </a:ext>
            </a:extLst>
          </p:cNvPr>
          <p:cNvSpPr>
            <a:spLocks noGrp="1"/>
          </p:cNvSpPr>
          <p:nvPr>
            <p:ph type="body" sz="quarter" idx="107" hasCustomPrompt="1"/>
          </p:nvPr>
        </p:nvSpPr>
        <p:spPr>
          <a:xfrm>
            <a:off x="6298844" y="4513162"/>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5" name="Text Placeholder 5">
            <a:extLst>
              <a:ext uri="{FF2B5EF4-FFF2-40B4-BE49-F238E27FC236}">
                <a16:creationId xmlns:a16="http://schemas.microsoft.com/office/drawing/2014/main" id="{ED33CADC-5E52-4308-9F13-BF4528EB79FC}"/>
              </a:ext>
            </a:extLst>
          </p:cNvPr>
          <p:cNvSpPr>
            <a:spLocks noGrp="1"/>
          </p:cNvSpPr>
          <p:nvPr>
            <p:ph type="body" sz="quarter" idx="108" hasCustomPrompt="1"/>
          </p:nvPr>
        </p:nvSpPr>
        <p:spPr>
          <a:xfrm>
            <a:off x="9133732"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6" name="Text Placeholder 5">
            <a:extLst>
              <a:ext uri="{FF2B5EF4-FFF2-40B4-BE49-F238E27FC236}">
                <a16:creationId xmlns:a16="http://schemas.microsoft.com/office/drawing/2014/main" id="{51F47D4F-2F49-40B7-9CB3-360C99ABAA8E}"/>
              </a:ext>
            </a:extLst>
          </p:cNvPr>
          <p:cNvSpPr>
            <a:spLocks noGrp="1"/>
          </p:cNvSpPr>
          <p:nvPr>
            <p:ph type="body" sz="quarter" idx="109" hasCustomPrompt="1"/>
          </p:nvPr>
        </p:nvSpPr>
        <p:spPr>
          <a:xfrm>
            <a:off x="629068"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7" name="Text Placeholder 5">
            <a:extLst>
              <a:ext uri="{FF2B5EF4-FFF2-40B4-BE49-F238E27FC236}">
                <a16:creationId xmlns:a16="http://schemas.microsoft.com/office/drawing/2014/main" id="{35755BA2-5B85-431A-B293-FCC673D633AB}"/>
              </a:ext>
            </a:extLst>
          </p:cNvPr>
          <p:cNvSpPr>
            <a:spLocks noGrp="1"/>
          </p:cNvSpPr>
          <p:nvPr>
            <p:ph type="body" sz="quarter" idx="110" hasCustomPrompt="1"/>
          </p:nvPr>
        </p:nvSpPr>
        <p:spPr>
          <a:xfrm>
            <a:off x="3463956"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8" name="Text Placeholder 5">
            <a:extLst>
              <a:ext uri="{FF2B5EF4-FFF2-40B4-BE49-F238E27FC236}">
                <a16:creationId xmlns:a16="http://schemas.microsoft.com/office/drawing/2014/main" id="{D3084B10-6CAC-4514-9AE0-FD3B2CA0AA1A}"/>
              </a:ext>
            </a:extLst>
          </p:cNvPr>
          <p:cNvSpPr>
            <a:spLocks noGrp="1"/>
          </p:cNvSpPr>
          <p:nvPr>
            <p:ph type="body" sz="quarter" idx="111" hasCustomPrompt="1"/>
          </p:nvPr>
        </p:nvSpPr>
        <p:spPr>
          <a:xfrm>
            <a:off x="6298844" y="5604567"/>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9" name="Text Placeholder 5">
            <a:extLst>
              <a:ext uri="{FF2B5EF4-FFF2-40B4-BE49-F238E27FC236}">
                <a16:creationId xmlns:a16="http://schemas.microsoft.com/office/drawing/2014/main" id="{3BB40745-2F99-434C-968A-BD6711870897}"/>
              </a:ext>
            </a:extLst>
          </p:cNvPr>
          <p:cNvSpPr>
            <a:spLocks noGrp="1"/>
          </p:cNvSpPr>
          <p:nvPr>
            <p:ph type="body" sz="quarter" idx="112" hasCustomPrompt="1"/>
          </p:nvPr>
        </p:nvSpPr>
        <p:spPr>
          <a:xfrm>
            <a:off x="9133732"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Tree>
    <p:extLst>
      <p:ext uri="{BB962C8B-B14F-4D97-AF65-F5344CB8AC3E}">
        <p14:creationId xmlns:p14="http://schemas.microsoft.com/office/powerpoint/2010/main" val="264218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ture Week Pla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56144D83-960F-4E24-88EE-9E1501286D36}"/>
              </a:ext>
            </a:extLst>
          </p:cNvPr>
          <p:cNvSpPr txBox="1"/>
          <p:nvPr userDrawn="1"/>
        </p:nvSpPr>
        <p:spPr>
          <a:xfrm>
            <a:off x="429830" y="1877130"/>
            <a:ext cx="11401048" cy="376842"/>
          </a:xfrm>
          <a:prstGeom prst="rect">
            <a:avLst/>
          </a:prstGeom>
          <a:solidFill>
            <a:srgbClr val="E5E5E5"/>
          </a:solidFill>
        </p:spPr>
        <p:txBody>
          <a:bodyPr wrap="square" lIns="91440" tIns="0" rIns="0" bIns="0" rtlCol="0" anchor="ctr">
            <a:noAutofit/>
          </a:bodyPr>
          <a:lstStyle/>
          <a:p>
            <a:endParaRPr lang="en-US" sz="1200">
              <a:solidFill>
                <a:srgbClr val="FFFFFF"/>
              </a:solidFill>
            </a:endParaRPr>
          </a:p>
        </p:txBody>
      </p:sp>
      <p:sp>
        <p:nvSpPr>
          <p:cNvPr id="10" name="TextBox 9">
            <a:extLst>
              <a:ext uri="{FF2B5EF4-FFF2-40B4-BE49-F238E27FC236}">
                <a16:creationId xmlns:a16="http://schemas.microsoft.com/office/drawing/2014/main" id="{82D3666E-0294-481F-B913-73B3F319A49D}"/>
              </a:ext>
            </a:extLst>
          </p:cNvPr>
          <p:cNvSpPr txBox="1"/>
          <p:nvPr userDrawn="1"/>
        </p:nvSpPr>
        <p:spPr>
          <a:xfrm>
            <a:off x="429830" y="2404134"/>
            <a:ext cx="11401048" cy="376842"/>
          </a:xfrm>
          <a:prstGeom prst="rect">
            <a:avLst/>
          </a:prstGeom>
          <a:solidFill>
            <a:srgbClr val="E5E5E5"/>
          </a:solidFill>
        </p:spPr>
        <p:txBody>
          <a:bodyPr wrap="square" lIns="91440" tIns="0" rIns="0" bIns="0" rtlCol="0" anchor="ctr">
            <a:noAutofit/>
          </a:bodyPr>
          <a:lstStyle/>
          <a:p>
            <a:endParaRPr lang="en-US" sz="1200">
              <a:solidFill>
                <a:srgbClr val="FFFFFF"/>
              </a:solidFill>
            </a:endParaRPr>
          </a:p>
        </p:txBody>
      </p:sp>
      <p:sp>
        <p:nvSpPr>
          <p:cNvPr id="11" name="TextBox 10">
            <a:extLst>
              <a:ext uri="{FF2B5EF4-FFF2-40B4-BE49-F238E27FC236}">
                <a16:creationId xmlns:a16="http://schemas.microsoft.com/office/drawing/2014/main" id="{32279E98-9EBF-4948-8857-2E666A127141}"/>
              </a:ext>
            </a:extLst>
          </p:cNvPr>
          <p:cNvSpPr txBox="1"/>
          <p:nvPr userDrawn="1"/>
        </p:nvSpPr>
        <p:spPr>
          <a:xfrm>
            <a:off x="429830" y="2931138"/>
            <a:ext cx="11401048" cy="376842"/>
          </a:xfrm>
          <a:prstGeom prst="rect">
            <a:avLst/>
          </a:prstGeom>
          <a:solidFill>
            <a:srgbClr val="E5E5E5"/>
          </a:solidFill>
        </p:spPr>
        <p:txBody>
          <a:bodyPr wrap="square" lIns="91440" tIns="0" rIns="0" bIns="0" rtlCol="0" anchor="ctr">
            <a:noAutofit/>
          </a:bodyPr>
          <a:lstStyle/>
          <a:p>
            <a:endParaRPr lang="en-US" sz="1200">
              <a:solidFill>
                <a:srgbClr val="FFFFFF"/>
              </a:solidFill>
            </a:endParaRPr>
          </a:p>
        </p:txBody>
      </p:sp>
      <p:sp>
        <p:nvSpPr>
          <p:cNvPr id="12" name="TextBox 11">
            <a:extLst>
              <a:ext uri="{FF2B5EF4-FFF2-40B4-BE49-F238E27FC236}">
                <a16:creationId xmlns:a16="http://schemas.microsoft.com/office/drawing/2014/main" id="{67CA03F0-66E7-48BF-96C0-BCE80A8BE5CF}"/>
              </a:ext>
            </a:extLst>
          </p:cNvPr>
          <p:cNvSpPr txBox="1"/>
          <p:nvPr userDrawn="1"/>
        </p:nvSpPr>
        <p:spPr>
          <a:xfrm>
            <a:off x="429828" y="3469224"/>
            <a:ext cx="11401049" cy="365760"/>
          </a:xfrm>
          <a:prstGeom prst="rect">
            <a:avLst/>
          </a:prstGeom>
          <a:solidFill>
            <a:srgbClr val="E5E5E5"/>
          </a:solidFill>
        </p:spPr>
        <p:txBody>
          <a:bodyPr wrap="square" lIns="91440" tIns="0" rIns="0" bIns="0" rtlCol="0" anchor="ctr">
            <a:noAutofit/>
          </a:bodyPr>
          <a:lstStyle/>
          <a:p>
            <a:endParaRPr lang="en-US" sz="1200">
              <a:solidFill>
                <a:srgbClr val="FFFFFF"/>
              </a:solidFill>
            </a:endParaRPr>
          </a:p>
        </p:txBody>
      </p:sp>
      <p:sp>
        <p:nvSpPr>
          <p:cNvPr id="13" name="TextBox 12">
            <a:extLst>
              <a:ext uri="{FF2B5EF4-FFF2-40B4-BE49-F238E27FC236}">
                <a16:creationId xmlns:a16="http://schemas.microsoft.com/office/drawing/2014/main" id="{48507F05-A03C-400F-9885-3C60C47099BE}"/>
              </a:ext>
            </a:extLst>
          </p:cNvPr>
          <p:cNvSpPr txBox="1"/>
          <p:nvPr userDrawn="1"/>
        </p:nvSpPr>
        <p:spPr>
          <a:xfrm>
            <a:off x="429829" y="3985146"/>
            <a:ext cx="11401048" cy="376842"/>
          </a:xfrm>
          <a:prstGeom prst="rect">
            <a:avLst/>
          </a:prstGeom>
          <a:solidFill>
            <a:srgbClr val="E5E5E5"/>
          </a:solidFill>
        </p:spPr>
        <p:txBody>
          <a:bodyPr wrap="square" lIns="91440" tIns="0" rIns="0" bIns="0" rtlCol="0" anchor="ctr">
            <a:noAutofit/>
          </a:bodyPr>
          <a:lstStyle/>
          <a:p>
            <a:endParaRPr lang="en-US" sz="1200"/>
          </a:p>
        </p:txBody>
      </p:sp>
      <p:sp>
        <p:nvSpPr>
          <p:cNvPr id="14" name="TextBox 13">
            <a:extLst>
              <a:ext uri="{FF2B5EF4-FFF2-40B4-BE49-F238E27FC236}">
                <a16:creationId xmlns:a16="http://schemas.microsoft.com/office/drawing/2014/main" id="{9B473ECD-AADD-4EDF-B66D-18E890CAC9BA}"/>
              </a:ext>
            </a:extLst>
          </p:cNvPr>
          <p:cNvSpPr txBox="1"/>
          <p:nvPr userDrawn="1"/>
        </p:nvSpPr>
        <p:spPr>
          <a:xfrm>
            <a:off x="429829" y="4550624"/>
            <a:ext cx="11401048" cy="376842"/>
          </a:xfrm>
          <a:prstGeom prst="rect">
            <a:avLst/>
          </a:prstGeom>
          <a:solidFill>
            <a:srgbClr val="E5E5E5"/>
          </a:solidFill>
        </p:spPr>
        <p:txBody>
          <a:bodyPr wrap="square" lIns="91440" tIns="0" rIns="0" bIns="0" rtlCol="0" anchor="ctr">
            <a:noAutofit/>
          </a:bodyPr>
          <a:lstStyle/>
          <a:p>
            <a:endParaRPr lang="en-US" sz="1200"/>
          </a:p>
        </p:txBody>
      </p:sp>
      <p:sp>
        <p:nvSpPr>
          <p:cNvPr id="15" name="TextBox 14">
            <a:extLst>
              <a:ext uri="{FF2B5EF4-FFF2-40B4-BE49-F238E27FC236}">
                <a16:creationId xmlns:a16="http://schemas.microsoft.com/office/drawing/2014/main" id="{8D28A668-3F01-411A-9F12-D87F813B93BB}"/>
              </a:ext>
            </a:extLst>
          </p:cNvPr>
          <p:cNvSpPr txBox="1"/>
          <p:nvPr userDrawn="1"/>
        </p:nvSpPr>
        <p:spPr>
          <a:xfrm>
            <a:off x="429828" y="6093163"/>
            <a:ext cx="11439175" cy="376842"/>
          </a:xfrm>
          <a:prstGeom prst="rect">
            <a:avLst/>
          </a:prstGeom>
          <a:solidFill>
            <a:srgbClr val="E5E5E5"/>
          </a:solidFill>
        </p:spPr>
        <p:txBody>
          <a:bodyPr wrap="square" lIns="91440" tIns="0" rIns="0" bIns="0" rtlCol="0" anchor="ctr">
            <a:noAutofit/>
          </a:bodyPr>
          <a:lstStyle/>
          <a:p>
            <a:endParaRPr lang="en-US" sz="1200"/>
          </a:p>
        </p:txBody>
      </p:sp>
      <p:sp>
        <p:nvSpPr>
          <p:cNvPr id="16" name="TextBox 15">
            <a:extLst>
              <a:ext uri="{FF2B5EF4-FFF2-40B4-BE49-F238E27FC236}">
                <a16:creationId xmlns:a16="http://schemas.microsoft.com/office/drawing/2014/main" id="{C994B3DF-A3D9-44D4-9D43-7DF593E28D47}"/>
              </a:ext>
            </a:extLst>
          </p:cNvPr>
          <p:cNvSpPr txBox="1"/>
          <p:nvPr userDrawn="1"/>
        </p:nvSpPr>
        <p:spPr>
          <a:xfrm>
            <a:off x="429829" y="5039154"/>
            <a:ext cx="11401048" cy="376842"/>
          </a:xfrm>
          <a:prstGeom prst="rect">
            <a:avLst/>
          </a:prstGeom>
          <a:solidFill>
            <a:srgbClr val="E5E5E5"/>
          </a:solidFill>
        </p:spPr>
        <p:txBody>
          <a:bodyPr wrap="square" lIns="91440" tIns="0" rIns="0" bIns="0" rtlCol="0" anchor="ctr">
            <a:noAutofit/>
          </a:bodyPr>
          <a:lstStyle/>
          <a:p>
            <a:endParaRPr lang="en-US" sz="1200"/>
          </a:p>
        </p:txBody>
      </p:sp>
      <p:sp>
        <p:nvSpPr>
          <p:cNvPr id="17" name="TextBox 16">
            <a:extLst>
              <a:ext uri="{FF2B5EF4-FFF2-40B4-BE49-F238E27FC236}">
                <a16:creationId xmlns:a16="http://schemas.microsoft.com/office/drawing/2014/main" id="{2724C555-8B19-4A46-9967-4639CB541575}"/>
              </a:ext>
            </a:extLst>
          </p:cNvPr>
          <p:cNvSpPr txBox="1"/>
          <p:nvPr userDrawn="1"/>
        </p:nvSpPr>
        <p:spPr>
          <a:xfrm>
            <a:off x="429829" y="5566158"/>
            <a:ext cx="11401048" cy="376842"/>
          </a:xfrm>
          <a:prstGeom prst="rect">
            <a:avLst/>
          </a:prstGeom>
          <a:solidFill>
            <a:srgbClr val="E5E5E5"/>
          </a:solidFill>
        </p:spPr>
        <p:txBody>
          <a:bodyPr wrap="square" lIns="91440" tIns="0" rIns="0" bIns="0" rtlCol="0" anchor="ctr">
            <a:noAutofit/>
          </a:bodyPr>
          <a:lstStyle/>
          <a:p>
            <a:endParaRPr lang="en-US" sz="1200"/>
          </a:p>
        </p:txBody>
      </p:sp>
      <p:sp>
        <p:nvSpPr>
          <p:cNvPr id="18" name="Text Placeholder 5">
            <a:extLst>
              <a:ext uri="{FF2B5EF4-FFF2-40B4-BE49-F238E27FC236}">
                <a16:creationId xmlns:a16="http://schemas.microsoft.com/office/drawing/2014/main" id="{456AA248-E20D-4839-A557-DA41FCE54B47}"/>
              </a:ext>
            </a:extLst>
          </p:cNvPr>
          <p:cNvSpPr>
            <a:spLocks noGrp="1"/>
          </p:cNvSpPr>
          <p:nvPr>
            <p:ph type="body" sz="quarter" idx="102" hasCustomPrompt="1"/>
          </p:nvPr>
        </p:nvSpPr>
        <p:spPr>
          <a:xfrm>
            <a:off x="429829" y="1884371"/>
            <a:ext cx="1900174"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9" name="Text Placeholder 5">
            <a:extLst>
              <a:ext uri="{FF2B5EF4-FFF2-40B4-BE49-F238E27FC236}">
                <a16:creationId xmlns:a16="http://schemas.microsoft.com/office/drawing/2014/main" id="{87A3768F-A6E1-4004-9946-8EA70599CEBB}"/>
              </a:ext>
            </a:extLst>
          </p:cNvPr>
          <p:cNvSpPr>
            <a:spLocks noGrp="1"/>
          </p:cNvSpPr>
          <p:nvPr>
            <p:ph type="body" sz="quarter" idx="103" hasCustomPrompt="1"/>
          </p:nvPr>
        </p:nvSpPr>
        <p:spPr>
          <a:xfrm>
            <a:off x="2330002" y="2420538"/>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0" name="Text Placeholder 5">
            <a:extLst>
              <a:ext uri="{FF2B5EF4-FFF2-40B4-BE49-F238E27FC236}">
                <a16:creationId xmlns:a16="http://schemas.microsoft.com/office/drawing/2014/main" id="{CAC228BF-189F-4218-8A6C-67BD58C70254}"/>
              </a:ext>
            </a:extLst>
          </p:cNvPr>
          <p:cNvSpPr>
            <a:spLocks noGrp="1"/>
          </p:cNvSpPr>
          <p:nvPr>
            <p:ph type="body" sz="quarter" idx="104" hasCustomPrompt="1"/>
          </p:nvPr>
        </p:nvSpPr>
        <p:spPr>
          <a:xfrm>
            <a:off x="429827" y="2938379"/>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1" name="Text Placeholder 5">
            <a:extLst>
              <a:ext uri="{FF2B5EF4-FFF2-40B4-BE49-F238E27FC236}">
                <a16:creationId xmlns:a16="http://schemas.microsoft.com/office/drawing/2014/main" id="{41C32209-27A2-40C2-BBF9-1CA09ECD18CF}"/>
              </a:ext>
            </a:extLst>
          </p:cNvPr>
          <p:cNvSpPr>
            <a:spLocks noGrp="1"/>
          </p:cNvSpPr>
          <p:nvPr>
            <p:ph type="body" sz="quarter" idx="105" hasCustomPrompt="1"/>
          </p:nvPr>
        </p:nvSpPr>
        <p:spPr>
          <a:xfrm>
            <a:off x="6130352" y="3463462"/>
            <a:ext cx="5700525"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2" name="Text Placeholder 5">
            <a:extLst>
              <a:ext uri="{FF2B5EF4-FFF2-40B4-BE49-F238E27FC236}">
                <a16:creationId xmlns:a16="http://schemas.microsoft.com/office/drawing/2014/main" id="{B96C6988-9A8C-4B5E-A695-C17C38542654}"/>
              </a:ext>
            </a:extLst>
          </p:cNvPr>
          <p:cNvSpPr>
            <a:spLocks noGrp="1"/>
          </p:cNvSpPr>
          <p:nvPr>
            <p:ph type="body" sz="quarter" idx="106" hasCustomPrompt="1"/>
          </p:nvPr>
        </p:nvSpPr>
        <p:spPr>
          <a:xfrm>
            <a:off x="2330002" y="3988544"/>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3" name="Text Placeholder 5">
            <a:extLst>
              <a:ext uri="{FF2B5EF4-FFF2-40B4-BE49-F238E27FC236}">
                <a16:creationId xmlns:a16="http://schemas.microsoft.com/office/drawing/2014/main" id="{B02F7999-CCEF-4410-83AE-634C30974DD5}"/>
              </a:ext>
            </a:extLst>
          </p:cNvPr>
          <p:cNvSpPr>
            <a:spLocks noGrp="1"/>
          </p:cNvSpPr>
          <p:nvPr>
            <p:ph type="body" sz="quarter" idx="107" hasCustomPrompt="1"/>
          </p:nvPr>
        </p:nvSpPr>
        <p:spPr>
          <a:xfrm>
            <a:off x="4230177" y="4557862"/>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4" name="Text Placeholder 5">
            <a:extLst>
              <a:ext uri="{FF2B5EF4-FFF2-40B4-BE49-F238E27FC236}">
                <a16:creationId xmlns:a16="http://schemas.microsoft.com/office/drawing/2014/main" id="{53A1ABE4-7FEA-46C0-B6F0-FD232D133342}"/>
              </a:ext>
            </a:extLst>
          </p:cNvPr>
          <p:cNvSpPr>
            <a:spLocks noGrp="1"/>
          </p:cNvSpPr>
          <p:nvPr>
            <p:ph type="body" sz="quarter" idx="108" hasCustomPrompt="1"/>
          </p:nvPr>
        </p:nvSpPr>
        <p:spPr>
          <a:xfrm>
            <a:off x="6130352" y="5048316"/>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5" name="Text Placeholder 5">
            <a:extLst>
              <a:ext uri="{FF2B5EF4-FFF2-40B4-BE49-F238E27FC236}">
                <a16:creationId xmlns:a16="http://schemas.microsoft.com/office/drawing/2014/main" id="{B9404222-5F12-4519-84A3-A1B3303775B3}"/>
              </a:ext>
            </a:extLst>
          </p:cNvPr>
          <p:cNvSpPr>
            <a:spLocks noGrp="1"/>
          </p:cNvSpPr>
          <p:nvPr>
            <p:ph type="body" sz="quarter" idx="109" hasCustomPrompt="1"/>
          </p:nvPr>
        </p:nvSpPr>
        <p:spPr>
          <a:xfrm>
            <a:off x="429827" y="5573400"/>
            <a:ext cx="570052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6" name="Text Placeholder 5">
            <a:extLst>
              <a:ext uri="{FF2B5EF4-FFF2-40B4-BE49-F238E27FC236}">
                <a16:creationId xmlns:a16="http://schemas.microsoft.com/office/drawing/2014/main" id="{BA448AF0-09AF-4452-B000-D150A1A6E48A}"/>
              </a:ext>
            </a:extLst>
          </p:cNvPr>
          <p:cNvSpPr>
            <a:spLocks noGrp="1"/>
          </p:cNvSpPr>
          <p:nvPr>
            <p:ph type="body" sz="quarter" idx="110" hasCustomPrompt="1"/>
          </p:nvPr>
        </p:nvSpPr>
        <p:spPr>
          <a:xfrm>
            <a:off x="4230178" y="6096560"/>
            <a:ext cx="5700524"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7" name="Text Placeholder 5">
            <a:extLst>
              <a:ext uri="{FF2B5EF4-FFF2-40B4-BE49-F238E27FC236}">
                <a16:creationId xmlns:a16="http://schemas.microsoft.com/office/drawing/2014/main" id="{B7853AED-305D-4281-B3B1-5F1315FDE8C7}"/>
              </a:ext>
            </a:extLst>
          </p:cNvPr>
          <p:cNvSpPr>
            <a:spLocks noGrp="1"/>
          </p:cNvSpPr>
          <p:nvPr>
            <p:ph type="body" sz="quarter" idx="111" hasCustomPrompt="1"/>
          </p:nvPr>
        </p:nvSpPr>
        <p:spPr>
          <a:xfrm>
            <a:off x="429827" y="1419602"/>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
        <p:nvSpPr>
          <p:cNvPr id="33" name="Text Placeholder 5">
            <a:extLst>
              <a:ext uri="{FF2B5EF4-FFF2-40B4-BE49-F238E27FC236}">
                <a16:creationId xmlns:a16="http://schemas.microsoft.com/office/drawing/2014/main" id="{61A2D068-14E3-493F-B022-9FF9827B26BB}"/>
              </a:ext>
            </a:extLst>
          </p:cNvPr>
          <p:cNvSpPr>
            <a:spLocks noGrp="1"/>
          </p:cNvSpPr>
          <p:nvPr>
            <p:ph type="body" sz="quarter" idx="112" hasCustomPrompt="1"/>
          </p:nvPr>
        </p:nvSpPr>
        <p:spPr>
          <a:xfrm>
            <a:off x="2330002" y="1418965"/>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
        <p:nvSpPr>
          <p:cNvPr id="34" name="Text Placeholder 5">
            <a:extLst>
              <a:ext uri="{FF2B5EF4-FFF2-40B4-BE49-F238E27FC236}">
                <a16:creationId xmlns:a16="http://schemas.microsoft.com/office/drawing/2014/main" id="{8B4B6F64-D652-401F-8E43-A2A41ED00353}"/>
              </a:ext>
            </a:extLst>
          </p:cNvPr>
          <p:cNvSpPr>
            <a:spLocks noGrp="1"/>
          </p:cNvSpPr>
          <p:nvPr>
            <p:ph type="body" sz="quarter" idx="113" hasCustomPrompt="1"/>
          </p:nvPr>
        </p:nvSpPr>
        <p:spPr>
          <a:xfrm>
            <a:off x="4230177" y="141592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
        <p:nvSpPr>
          <p:cNvPr id="35" name="Text Placeholder 5">
            <a:extLst>
              <a:ext uri="{FF2B5EF4-FFF2-40B4-BE49-F238E27FC236}">
                <a16:creationId xmlns:a16="http://schemas.microsoft.com/office/drawing/2014/main" id="{27ED8DC1-7455-4B1D-A2DB-FB9C821CFD87}"/>
              </a:ext>
            </a:extLst>
          </p:cNvPr>
          <p:cNvSpPr>
            <a:spLocks noGrp="1"/>
          </p:cNvSpPr>
          <p:nvPr>
            <p:ph type="body" sz="quarter" idx="114" hasCustomPrompt="1"/>
          </p:nvPr>
        </p:nvSpPr>
        <p:spPr>
          <a:xfrm>
            <a:off x="613035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
        <p:nvSpPr>
          <p:cNvPr id="36" name="Text Placeholder 5">
            <a:extLst>
              <a:ext uri="{FF2B5EF4-FFF2-40B4-BE49-F238E27FC236}">
                <a16:creationId xmlns:a16="http://schemas.microsoft.com/office/drawing/2014/main" id="{EDB0E63F-5D88-43F0-AAE0-31E562CA3464}"/>
              </a:ext>
            </a:extLst>
          </p:cNvPr>
          <p:cNvSpPr>
            <a:spLocks noGrp="1"/>
          </p:cNvSpPr>
          <p:nvPr>
            <p:ph type="body" sz="quarter" idx="115" hasCustomPrompt="1"/>
          </p:nvPr>
        </p:nvSpPr>
        <p:spPr>
          <a:xfrm>
            <a:off x="8030527" y="1413064"/>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
        <p:nvSpPr>
          <p:cNvPr id="37" name="Text Placeholder 5">
            <a:extLst>
              <a:ext uri="{FF2B5EF4-FFF2-40B4-BE49-F238E27FC236}">
                <a16:creationId xmlns:a16="http://schemas.microsoft.com/office/drawing/2014/main" id="{7F324EBD-6665-49D6-8441-1C24725E8A05}"/>
              </a:ext>
            </a:extLst>
          </p:cNvPr>
          <p:cNvSpPr>
            <a:spLocks noGrp="1"/>
          </p:cNvSpPr>
          <p:nvPr>
            <p:ph type="body" sz="quarter" idx="116" hasCustomPrompt="1"/>
          </p:nvPr>
        </p:nvSpPr>
        <p:spPr>
          <a:xfrm>
            <a:off x="993070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Tree>
    <p:extLst>
      <p:ext uri="{BB962C8B-B14F-4D97-AF65-F5344CB8AC3E}">
        <p14:creationId xmlns:p14="http://schemas.microsoft.com/office/powerpoint/2010/main" val="3874007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ee Diagram">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cxnSp>
        <p:nvCxnSpPr>
          <p:cNvPr id="28" name="Straight Connector 27">
            <a:extLst>
              <a:ext uri="{FF2B5EF4-FFF2-40B4-BE49-F238E27FC236}">
                <a16:creationId xmlns:a16="http://schemas.microsoft.com/office/drawing/2014/main" id="{4BE26671-537D-4246-9EC3-2E6BDECD8ADC}"/>
              </a:ext>
            </a:extLst>
          </p:cNvPr>
          <p:cNvCxnSpPr>
            <a:cxnSpLocks/>
          </p:cNvCxnSpPr>
          <p:nvPr userDrawn="1"/>
        </p:nvCxnSpPr>
        <p:spPr>
          <a:xfrm>
            <a:off x="462484" y="2466817"/>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1E0BD8-E4CF-42D6-B24B-A620377763D4}"/>
              </a:ext>
            </a:extLst>
          </p:cNvPr>
          <p:cNvCxnSpPr>
            <a:cxnSpLocks/>
          </p:cNvCxnSpPr>
          <p:nvPr userDrawn="1"/>
        </p:nvCxnSpPr>
        <p:spPr>
          <a:xfrm>
            <a:off x="462484" y="3793414"/>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3B20B8-D60C-4A98-ADE5-D2AAB74AD967}"/>
              </a:ext>
            </a:extLst>
          </p:cNvPr>
          <p:cNvCxnSpPr>
            <a:cxnSpLocks/>
          </p:cNvCxnSpPr>
          <p:nvPr userDrawn="1"/>
        </p:nvCxnSpPr>
        <p:spPr>
          <a:xfrm>
            <a:off x="462484" y="5114038"/>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sp>
        <p:nvSpPr>
          <p:cNvPr id="31" name="Text Placeholder 5">
            <a:extLst>
              <a:ext uri="{FF2B5EF4-FFF2-40B4-BE49-F238E27FC236}">
                <a16:creationId xmlns:a16="http://schemas.microsoft.com/office/drawing/2014/main" id="{7E64F422-3003-40B9-A5E5-A40757DFB63D}"/>
              </a:ext>
            </a:extLst>
          </p:cNvPr>
          <p:cNvSpPr>
            <a:spLocks noGrp="1"/>
          </p:cNvSpPr>
          <p:nvPr>
            <p:ph type="body" sz="quarter" idx="101" hasCustomPrompt="1"/>
          </p:nvPr>
        </p:nvSpPr>
        <p:spPr>
          <a:xfrm>
            <a:off x="4996607" y="152689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2" name="Text Placeholder 5">
            <a:extLst>
              <a:ext uri="{FF2B5EF4-FFF2-40B4-BE49-F238E27FC236}">
                <a16:creationId xmlns:a16="http://schemas.microsoft.com/office/drawing/2014/main" id="{336FCF35-5363-45C5-B68F-1BA34153417B}"/>
              </a:ext>
            </a:extLst>
          </p:cNvPr>
          <p:cNvSpPr>
            <a:spLocks noGrp="1"/>
          </p:cNvSpPr>
          <p:nvPr>
            <p:ph type="body" sz="quarter" idx="102" hasCustomPrompt="1"/>
          </p:nvPr>
        </p:nvSpPr>
        <p:spPr>
          <a:xfrm>
            <a:off x="3495622" y="272327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8" name="Text Placeholder 5">
            <a:extLst>
              <a:ext uri="{FF2B5EF4-FFF2-40B4-BE49-F238E27FC236}">
                <a16:creationId xmlns:a16="http://schemas.microsoft.com/office/drawing/2014/main" id="{6F2991C4-E872-4CA2-B431-69F0A6DFD0FE}"/>
              </a:ext>
            </a:extLst>
          </p:cNvPr>
          <p:cNvSpPr>
            <a:spLocks noGrp="1"/>
          </p:cNvSpPr>
          <p:nvPr>
            <p:ph type="body" sz="quarter" idx="103" hasCustomPrompt="1"/>
          </p:nvPr>
        </p:nvSpPr>
        <p:spPr>
          <a:xfrm>
            <a:off x="6506458" y="272327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9" name="Text Placeholder 5">
            <a:extLst>
              <a:ext uri="{FF2B5EF4-FFF2-40B4-BE49-F238E27FC236}">
                <a16:creationId xmlns:a16="http://schemas.microsoft.com/office/drawing/2014/main" id="{421AD299-1B8C-46C1-9829-83CDE4F18DD5}"/>
              </a:ext>
            </a:extLst>
          </p:cNvPr>
          <p:cNvSpPr>
            <a:spLocks noGrp="1"/>
          </p:cNvSpPr>
          <p:nvPr>
            <p:ph type="body" sz="quarter" idx="104" hasCustomPrompt="1"/>
          </p:nvPr>
        </p:nvSpPr>
        <p:spPr>
          <a:xfrm>
            <a:off x="9539596" y="272327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0" name="Text Placeholder 5">
            <a:extLst>
              <a:ext uri="{FF2B5EF4-FFF2-40B4-BE49-F238E27FC236}">
                <a16:creationId xmlns:a16="http://schemas.microsoft.com/office/drawing/2014/main" id="{71C5289E-D5FA-4695-BB82-595F00D7D7F4}"/>
              </a:ext>
            </a:extLst>
          </p:cNvPr>
          <p:cNvSpPr>
            <a:spLocks noGrp="1"/>
          </p:cNvSpPr>
          <p:nvPr>
            <p:ph type="body" sz="quarter" idx="105" hasCustomPrompt="1"/>
          </p:nvPr>
        </p:nvSpPr>
        <p:spPr>
          <a:xfrm>
            <a:off x="462484" y="2734425"/>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1" name="Text Placeholder 5">
            <a:extLst>
              <a:ext uri="{FF2B5EF4-FFF2-40B4-BE49-F238E27FC236}">
                <a16:creationId xmlns:a16="http://schemas.microsoft.com/office/drawing/2014/main" id="{0B8BFF5C-35E0-4322-BA81-53CE47663852}"/>
              </a:ext>
            </a:extLst>
          </p:cNvPr>
          <p:cNvSpPr>
            <a:spLocks noGrp="1"/>
          </p:cNvSpPr>
          <p:nvPr>
            <p:ph type="body" sz="quarter" idx="106" hasCustomPrompt="1"/>
          </p:nvPr>
        </p:nvSpPr>
        <p:spPr>
          <a:xfrm>
            <a:off x="3495622" y="407635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2" name="Text Placeholder 5">
            <a:extLst>
              <a:ext uri="{FF2B5EF4-FFF2-40B4-BE49-F238E27FC236}">
                <a16:creationId xmlns:a16="http://schemas.microsoft.com/office/drawing/2014/main" id="{5D77F81C-0E78-4942-B6D6-390E9FA16152}"/>
              </a:ext>
            </a:extLst>
          </p:cNvPr>
          <p:cNvSpPr>
            <a:spLocks noGrp="1"/>
          </p:cNvSpPr>
          <p:nvPr>
            <p:ph type="body" sz="quarter" idx="107" hasCustomPrompt="1"/>
          </p:nvPr>
        </p:nvSpPr>
        <p:spPr>
          <a:xfrm>
            <a:off x="6506458" y="407635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3" name="Text Placeholder 5">
            <a:extLst>
              <a:ext uri="{FF2B5EF4-FFF2-40B4-BE49-F238E27FC236}">
                <a16:creationId xmlns:a16="http://schemas.microsoft.com/office/drawing/2014/main" id="{124E6F1C-32CA-46CB-8BD6-1C514313694A}"/>
              </a:ext>
            </a:extLst>
          </p:cNvPr>
          <p:cNvSpPr>
            <a:spLocks noGrp="1"/>
          </p:cNvSpPr>
          <p:nvPr>
            <p:ph type="body" sz="quarter" idx="108" hasCustomPrompt="1"/>
          </p:nvPr>
        </p:nvSpPr>
        <p:spPr>
          <a:xfrm>
            <a:off x="9539596" y="407635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4" name="Text Placeholder 5">
            <a:extLst>
              <a:ext uri="{FF2B5EF4-FFF2-40B4-BE49-F238E27FC236}">
                <a16:creationId xmlns:a16="http://schemas.microsoft.com/office/drawing/2014/main" id="{C5B1500E-F936-4CCA-8D53-9F76469EF167}"/>
              </a:ext>
            </a:extLst>
          </p:cNvPr>
          <p:cNvSpPr>
            <a:spLocks noGrp="1"/>
          </p:cNvSpPr>
          <p:nvPr>
            <p:ph type="body" sz="quarter" idx="109" hasCustomPrompt="1"/>
          </p:nvPr>
        </p:nvSpPr>
        <p:spPr>
          <a:xfrm>
            <a:off x="462484" y="408750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5" name="Text Placeholder 5">
            <a:extLst>
              <a:ext uri="{FF2B5EF4-FFF2-40B4-BE49-F238E27FC236}">
                <a16:creationId xmlns:a16="http://schemas.microsoft.com/office/drawing/2014/main" id="{E243482B-728E-4931-A9C2-3D24203DBE8C}"/>
              </a:ext>
            </a:extLst>
          </p:cNvPr>
          <p:cNvSpPr>
            <a:spLocks noGrp="1"/>
          </p:cNvSpPr>
          <p:nvPr>
            <p:ph type="body" sz="quarter" idx="110" hasCustomPrompt="1"/>
          </p:nvPr>
        </p:nvSpPr>
        <p:spPr>
          <a:xfrm>
            <a:off x="3495622" y="542943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6" name="Text Placeholder 5">
            <a:extLst>
              <a:ext uri="{FF2B5EF4-FFF2-40B4-BE49-F238E27FC236}">
                <a16:creationId xmlns:a16="http://schemas.microsoft.com/office/drawing/2014/main" id="{82881418-6C22-4369-BD75-691BECDAA7B9}"/>
              </a:ext>
            </a:extLst>
          </p:cNvPr>
          <p:cNvSpPr>
            <a:spLocks noGrp="1"/>
          </p:cNvSpPr>
          <p:nvPr>
            <p:ph type="body" sz="quarter" idx="111" hasCustomPrompt="1"/>
          </p:nvPr>
        </p:nvSpPr>
        <p:spPr>
          <a:xfrm>
            <a:off x="6506458" y="542943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7" name="Text Placeholder 5">
            <a:extLst>
              <a:ext uri="{FF2B5EF4-FFF2-40B4-BE49-F238E27FC236}">
                <a16:creationId xmlns:a16="http://schemas.microsoft.com/office/drawing/2014/main" id="{F982EFC9-6A10-4A75-847C-2447331DCCD3}"/>
              </a:ext>
            </a:extLst>
          </p:cNvPr>
          <p:cNvSpPr>
            <a:spLocks noGrp="1"/>
          </p:cNvSpPr>
          <p:nvPr>
            <p:ph type="body" sz="quarter" idx="112" hasCustomPrompt="1"/>
          </p:nvPr>
        </p:nvSpPr>
        <p:spPr>
          <a:xfrm>
            <a:off x="9539596" y="5429430"/>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8" name="Text Placeholder 5">
            <a:extLst>
              <a:ext uri="{FF2B5EF4-FFF2-40B4-BE49-F238E27FC236}">
                <a16:creationId xmlns:a16="http://schemas.microsoft.com/office/drawing/2014/main" id="{10E1AA99-2B8D-4B8F-AA6E-8C258E10EEBB}"/>
              </a:ext>
            </a:extLst>
          </p:cNvPr>
          <p:cNvSpPr>
            <a:spLocks noGrp="1"/>
          </p:cNvSpPr>
          <p:nvPr>
            <p:ph type="body" sz="quarter" idx="113" hasCustomPrompt="1"/>
          </p:nvPr>
        </p:nvSpPr>
        <p:spPr>
          <a:xfrm>
            <a:off x="462484" y="544058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Tree>
    <p:extLst>
      <p:ext uri="{BB962C8B-B14F-4D97-AF65-F5344CB8AC3E}">
        <p14:creationId xmlns:p14="http://schemas.microsoft.com/office/powerpoint/2010/main" val="235682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ee Diagram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19" name="Text Placeholder 5">
            <a:extLst>
              <a:ext uri="{FF2B5EF4-FFF2-40B4-BE49-F238E27FC236}">
                <a16:creationId xmlns:a16="http://schemas.microsoft.com/office/drawing/2014/main" id="{4E994167-D5E2-45F4-90BC-626B98324A5F}"/>
              </a:ext>
            </a:extLst>
          </p:cNvPr>
          <p:cNvSpPr>
            <a:spLocks noGrp="1"/>
          </p:cNvSpPr>
          <p:nvPr>
            <p:ph type="body" sz="quarter" idx="121" hasCustomPrompt="1"/>
          </p:nvPr>
        </p:nvSpPr>
        <p:spPr>
          <a:xfrm>
            <a:off x="2653716" y="3065629"/>
            <a:ext cx="6813013"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0" name="Text Placeholder 5">
            <a:extLst>
              <a:ext uri="{FF2B5EF4-FFF2-40B4-BE49-F238E27FC236}">
                <a16:creationId xmlns:a16="http://schemas.microsoft.com/office/drawing/2014/main" id="{8CB86A48-5F3D-422E-8033-E237DBB48CDF}"/>
              </a:ext>
            </a:extLst>
          </p:cNvPr>
          <p:cNvSpPr>
            <a:spLocks noGrp="1"/>
          </p:cNvSpPr>
          <p:nvPr>
            <p:ph type="body" sz="quarter" idx="122" hasCustomPrompt="1"/>
          </p:nvPr>
        </p:nvSpPr>
        <p:spPr>
          <a:xfrm>
            <a:off x="2641640" y="4322223"/>
            <a:ext cx="6849237"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1" name="Text Placeholder 5">
            <a:extLst>
              <a:ext uri="{FF2B5EF4-FFF2-40B4-BE49-F238E27FC236}">
                <a16:creationId xmlns:a16="http://schemas.microsoft.com/office/drawing/2014/main" id="{AFF47B43-019D-4421-AF52-293943D5A6C6}"/>
              </a:ext>
            </a:extLst>
          </p:cNvPr>
          <p:cNvSpPr>
            <a:spLocks noGrp="1"/>
          </p:cNvSpPr>
          <p:nvPr>
            <p:ph type="body" sz="quarter" idx="123" hasCustomPrompt="1"/>
          </p:nvPr>
        </p:nvSpPr>
        <p:spPr>
          <a:xfrm>
            <a:off x="2629564" y="5608063"/>
            <a:ext cx="6837166"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2" name="Text Placeholder 5">
            <a:extLst>
              <a:ext uri="{FF2B5EF4-FFF2-40B4-BE49-F238E27FC236}">
                <a16:creationId xmlns:a16="http://schemas.microsoft.com/office/drawing/2014/main" id="{7418A3C7-FAE9-43AF-B6C8-658DE1A3579F}"/>
              </a:ext>
            </a:extLst>
          </p:cNvPr>
          <p:cNvSpPr>
            <a:spLocks noGrp="1"/>
          </p:cNvSpPr>
          <p:nvPr>
            <p:ph type="body" sz="quarter" idx="125" hasCustomPrompt="1"/>
          </p:nvPr>
        </p:nvSpPr>
        <p:spPr>
          <a:xfrm rot="5400000">
            <a:off x="9434850" y="4557441"/>
            <a:ext cx="2327852" cy="4829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3" name="Text Placeholder 5">
            <a:extLst>
              <a:ext uri="{FF2B5EF4-FFF2-40B4-BE49-F238E27FC236}">
                <a16:creationId xmlns:a16="http://schemas.microsoft.com/office/drawing/2014/main" id="{FF18F75E-C9B7-442F-8573-CDDE74D4CEF8}"/>
              </a:ext>
            </a:extLst>
          </p:cNvPr>
          <p:cNvSpPr>
            <a:spLocks noGrp="1"/>
          </p:cNvSpPr>
          <p:nvPr>
            <p:ph type="body" sz="quarter" idx="101" hasCustomPrompt="1"/>
          </p:nvPr>
        </p:nvSpPr>
        <p:spPr>
          <a:xfrm>
            <a:off x="4905873" y="157414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4" name="Text Placeholder 5">
            <a:extLst>
              <a:ext uri="{FF2B5EF4-FFF2-40B4-BE49-F238E27FC236}">
                <a16:creationId xmlns:a16="http://schemas.microsoft.com/office/drawing/2014/main" id="{EF7243F5-9A98-4E7B-A633-2F3E6C461F11}"/>
              </a:ext>
            </a:extLst>
          </p:cNvPr>
          <p:cNvSpPr>
            <a:spLocks noGrp="1"/>
          </p:cNvSpPr>
          <p:nvPr>
            <p:ph type="body" sz="quarter" idx="104" hasCustomPrompt="1"/>
          </p:nvPr>
        </p:nvSpPr>
        <p:spPr>
          <a:xfrm>
            <a:off x="9466730" y="272327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5" name="Text Placeholder 5">
            <a:extLst>
              <a:ext uri="{FF2B5EF4-FFF2-40B4-BE49-F238E27FC236}">
                <a16:creationId xmlns:a16="http://schemas.microsoft.com/office/drawing/2014/main" id="{EFBACA46-A5BC-4A6B-BB09-5758BE4FBE05}"/>
              </a:ext>
            </a:extLst>
          </p:cNvPr>
          <p:cNvSpPr>
            <a:spLocks noGrp="1"/>
          </p:cNvSpPr>
          <p:nvPr>
            <p:ph type="body" sz="quarter" idx="105" hasCustomPrompt="1"/>
          </p:nvPr>
        </p:nvSpPr>
        <p:spPr>
          <a:xfrm>
            <a:off x="389618" y="2734425"/>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6" name="Text Placeholder 5">
            <a:extLst>
              <a:ext uri="{FF2B5EF4-FFF2-40B4-BE49-F238E27FC236}">
                <a16:creationId xmlns:a16="http://schemas.microsoft.com/office/drawing/2014/main" id="{5BCD4AC8-10A6-4F49-A8DC-1AB477EE9A80}"/>
              </a:ext>
            </a:extLst>
          </p:cNvPr>
          <p:cNvSpPr>
            <a:spLocks noGrp="1"/>
          </p:cNvSpPr>
          <p:nvPr>
            <p:ph type="body" sz="quarter" idx="108" hasCustomPrompt="1"/>
          </p:nvPr>
        </p:nvSpPr>
        <p:spPr>
          <a:xfrm>
            <a:off x="9466730" y="396936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7" name="Text Placeholder 5">
            <a:extLst>
              <a:ext uri="{FF2B5EF4-FFF2-40B4-BE49-F238E27FC236}">
                <a16:creationId xmlns:a16="http://schemas.microsoft.com/office/drawing/2014/main" id="{F64A9122-B597-4119-AFFB-01076DE0B435}"/>
              </a:ext>
            </a:extLst>
          </p:cNvPr>
          <p:cNvSpPr>
            <a:spLocks noGrp="1"/>
          </p:cNvSpPr>
          <p:nvPr>
            <p:ph type="body" sz="quarter" idx="112" hasCustomPrompt="1"/>
          </p:nvPr>
        </p:nvSpPr>
        <p:spPr>
          <a:xfrm>
            <a:off x="9442576" y="5244047"/>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3" name="Text Placeholder 5">
            <a:extLst>
              <a:ext uri="{FF2B5EF4-FFF2-40B4-BE49-F238E27FC236}">
                <a16:creationId xmlns:a16="http://schemas.microsoft.com/office/drawing/2014/main" id="{07D4D461-EFF0-49CC-8BB5-E7BA3E9987E2}"/>
              </a:ext>
            </a:extLst>
          </p:cNvPr>
          <p:cNvSpPr>
            <a:spLocks noGrp="1"/>
          </p:cNvSpPr>
          <p:nvPr>
            <p:ph type="body" sz="quarter" idx="113" hasCustomPrompt="1"/>
          </p:nvPr>
        </p:nvSpPr>
        <p:spPr>
          <a:xfrm>
            <a:off x="365464" y="525520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4" name="Text Placeholder 5">
            <a:extLst>
              <a:ext uri="{FF2B5EF4-FFF2-40B4-BE49-F238E27FC236}">
                <a16:creationId xmlns:a16="http://schemas.microsoft.com/office/drawing/2014/main" id="{FA236FD0-227C-4B10-8865-F3E900E938EE}"/>
              </a:ext>
            </a:extLst>
          </p:cNvPr>
          <p:cNvSpPr>
            <a:spLocks noGrp="1"/>
          </p:cNvSpPr>
          <p:nvPr>
            <p:ph type="body" sz="quarter" idx="114" hasCustomPrompt="1"/>
          </p:nvPr>
        </p:nvSpPr>
        <p:spPr>
          <a:xfrm rot="5400000">
            <a:off x="4396685" y="3921107"/>
            <a:ext cx="3328193"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5" name="Text Placeholder 5">
            <a:extLst>
              <a:ext uri="{FF2B5EF4-FFF2-40B4-BE49-F238E27FC236}">
                <a16:creationId xmlns:a16="http://schemas.microsoft.com/office/drawing/2014/main" id="{51389672-4643-4CCF-9B88-483CD5051086}"/>
              </a:ext>
            </a:extLst>
          </p:cNvPr>
          <p:cNvSpPr>
            <a:spLocks noGrp="1"/>
          </p:cNvSpPr>
          <p:nvPr>
            <p:ph type="body" sz="quarter" idx="124" hasCustomPrompt="1"/>
          </p:nvPr>
        </p:nvSpPr>
        <p:spPr>
          <a:xfrm rot="5400000">
            <a:off x="607841" y="4324592"/>
            <a:ext cx="1815498" cy="4572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6" name="Text Placeholder 5">
            <a:extLst>
              <a:ext uri="{FF2B5EF4-FFF2-40B4-BE49-F238E27FC236}">
                <a16:creationId xmlns:a16="http://schemas.microsoft.com/office/drawing/2014/main" id="{EF3ED38B-ADC6-4A23-AC1B-1E08BF9D8A92}"/>
              </a:ext>
            </a:extLst>
          </p:cNvPr>
          <p:cNvSpPr>
            <a:spLocks noGrp="1"/>
          </p:cNvSpPr>
          <p:nvPr>
            <p:ph type="body" sz="quarter" idx="102" hasCustomPrompt="1"/>
          </p:nvPr>
        </p:nvSpPr>
        <p:spPr>
          <a:xfrm>
            <a:off x="3422756" y="2723274"/>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7" name="Text Placeholder 5">
            <a:extLst>
              <a:ext uri="{FF2B5EF4-FFF2-40B4-BE49-F238E27FC236}">
                <a16:creationId xmlns:a16="http://schemas.microsoft.com/office/drawing/2014/main" id="{4557C485-FEE9-47FF-983A-B6EF080BC970}"/>
              </a:ext>
            </a:extLst>
          </p:cNvPr>
          <p:cNvSpPr>
            <a:spLocks noGrp="1"/>
          </p:cNvSpPr>
          <p:nvPr>
            <p:ph type="body" sz="quarter" idx="103" hasCustomPrompt="1"/>
          </p:nvPr>
        </p:nvSpPr>
        <p:spPr>
          <a:xfrm>
            <a:off x="6433592" y="272327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9" name="Text Placeholder 5">
            <a:extLst>
              <a:ext uri="{FF2B5EF4-FFF2-40B4-BE49-F238E27FC236}">
                <a16:creationId xmlns:a16="http://schemas.microsoft.com/office/drawing/2014/main" id="{1162020B-FC8F-436B-99AA-1F46F8DD4F75}"/>
              </a:ext>
            </a:extLst>
          </p:cNvPr>
          <p:cNvSpPr>
            <a:spLocks noGrp="1"/>
          </p:cNvSpPr>
          <p:nvPr>
            <p:ph type="body" sz="quarter" idx="106" hasCustomPrompt="1"/>
          </p:nvPr>
        </p:nvSpPr>
        <p:spPr>
          <a:xfrm>
            <a:off x="3422756" y="396936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50" name="Text Placeholder 5">
            <a:extLst>
              <a:ext uri="{FF2B5EF4-FFF2-40B4-BE49-F238E27FC236}">
                <a16:creationId xmlns:a16="http://schemas.microsoft.com/office/drawing/2014/main" id="{528C8E29-C492-484C-96AF-370B1F9C615A}"/>
              </a:ext>
            </a:extLst>
          </p:cNvPr>
          <p:cNvSpPr>
            <a:spLocks noGrp="1"/>
          </p:cNvSpPr>
          <p:nvPr>
            <p:ph type="body" sz="quarter" idx="107" hasCustomPrompt="1"/>
          </p:nvPr>
        </p:nvSpPr>
        <p:spPr>
          <a:xfrm>
            <a:off x="6433592" y="3969361"/>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51" name="Text Placeholder 5">
            <a:extLst>
              <a:ext uri="{FF2B5EF4-FFF2-40B4-BE49-F238E27FC236}">
                <a16:creationId xmlns:a16="http://schemas.microsoft.com/office/drawing/2014/main" id="{F76EC44A-EDEB-47CF-8DAD-E254D373E00F}"/>
              </a:ext>
            </a:extLst>
          </p:cNvPr>
          <p:cNvSpPr>
            <a:spLocks noGrp="1"/>
          </p:cNvSpPr>
          <p:nvPr>
            <p:ph type="body" sz="quarter" idx="109" hasCustomPrompt="1"/>
          </p:nvPr>
        </p:nvSpPr>
        <p:spPr>
          <a:xfrm>
            <a:off x="389618" y="398051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52" name="Text Placeholder 5">
            <a:extLst>
              <a:ext uri="{FF2B5EF4-FFF2-40B4-BE49-F238E27FC236}">
                <a16:creationId xmlns:a16="http://schemas.microsoft.com/office/drawing/2014/main" id="{7BB83E2B-59A4-4107-B166-2CA257ADF83D}"/>
              </a:ext>
            </a:extLst>
          </p:cNvPr>
          <p:cNvSpPr>
            <a:spLocks noGrp="1"/>
          </p:cNvSpPr>
          <p:nvPr>
            <p:ph type="body" sz="quarter" idx="110" hasCustomPrompt="1"/>
          </p:nvPr>
        </p:nvSpPr>
        <p:spPr>
          <a:xfrm>
            <a:off x="3398602" y="5244049"/>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53" name="Text Placeholder 5">
            <a:extLst>
              <a:ext uri="{FF2B5EF4-FFF2-40B4-BE49-F238E27FC236}">
                <a16:creationId xmlns:a16="http://schemas.microsoft.com/office/drawing/2014/main" id="{C9BD678A-A924-49D0-9F0A-D5E47C2A4EFA}"/>
              </a:ext>
            </a:extLst>
          </p:cNvPr>
          <p:cNvSpPr>
            <a:spLocks noGrp="1"/>
          </p:cNvSpPr>
          <p:nvPr>
            <p:ph type="body" sz="quarter" idx="111" hasCustomPrompt="1"/>
          </p:nvPr>
        </p:nvSpPr>
        <p:spPr>
          <a:xfrm>
            <a:off x="6409438" y="5244048"/>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54" name="Text Placeholder 5">
            <a:extLst>
              <a:ext uri="{FF2B5EF4-FFF2-40B4-BE49-F238E27FC236}">
                <a16:creationId xmlns:a16="http://schemas.microsoft.com/office/drawing/2014/main" id="{91276535-6134-4A10-B055-52EE86644BE2}"/>
              </a:ext>
            </a:extLst>
          </p:cNvPr>
          <p:cNvSpPr>
            <a:spLocks noGrp="1"/>
          </p:cNvSpPr>
          <p:nvPr>
            <p:ph type="body" sz="quarter" idx="118" hasCustomPrompt="1"/>
          </p:nvPr>
        </p:nvSpPr>
        <p:spPr>
          <a:xfrm rot="5400000">
            <a:off x="1744159" y="4336848"/>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55" name="Text Placeholder 5">
            <a:extLst>
              <a:ext uri="{FF2B5EF4-FFF2-40B4-BE49-F238E27FC236}">
                <a16:creationId xmlns:a16="http://schemas.microsoft.com/office/drawing/2014/main" id="{F7FCA5B7-AD50-48EE-B5F5-431AB6444458}"/>
              </a:ext>
            </a:extLst>
          </p:cNvPr>
          <p:cNvSpPr>
            <a:spLocks noGrp="1"/>
          </p:cNvSpPr>
          <p:nvPr>
            <p:ph type="body" sz="quarter" idx="120" hasCustomPrompt="1"/>
          </p:nvPr>
        </p:nvSpPr>
        <p:spPr>
          <a:xfrm rot="5400000">
            <a:off x="7788131" y="4336847"/>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Tree>
    <p:extLst>
      <p:ext uri="{BB962C8B-B14F-4D97-AF65-F5344CB8AC3E}">
        <p14:creationId xmlns:p14="http://schemas.microsoft.com/office/powerpoint/2010/main" val="2863169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Tree>
    <p:extLst>
      <p:ext uri="{BB962C8B-B14F-4D97-AF65-F5344CB8AC3E}">
        <p14:creationId xmlns:p14="http://schemas.microsoft.com/office/powerpoint/2010/main" val="2315763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433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45466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2068947" y="2336853"/>
            <a:ext cx="8478981" cy="661375"/>
          </a:xfrm>
          <a:prstGeom prst="rect">
            <a:avLst/>
          </a:prstGeom>
          <a:solidFill>
            <a:srgbClr val="8D8E8D"/>
          </a:solidFill>
        </p:spPr>
        <p:txBody>
          <a:bodyPr lIns="74441" tIns="37221" rIns="74441" bIns="37221"/>
          <a:lstStyle>
            <a:lvl1pPr marL="0" marR="0" indent="0" algn="ctr"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2802810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a:t>Click to edit Master text styles</a:t>
            </a:r>
            <a:endParaRPr lang="en-GB"/>
          </a:p>
        </p:txBody>
      </p:sp>
    </p:spTree>
    <p:custDataLst>
      <p:tags r:id="rId1"/>
    </p:custDataLst>
    <p:extLst>
      <p:ext uri="{BB962C8B-B14F-4D97-AF65-F5344CB8AC3E}">
        <p14:creationId xmlns:p14="http://schemas.microsoft.com/office/powerpoint/2010/main" val="211483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heavy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43DE525-5AF9-D946-B14C-7293F8D7846B}"/>
              </a:ext>
            </a:extLst>
          </p:cNvPr>
          <p:cNvSpPr>
            <a:spLocks noGrp="1"/>
          </p:cNvSpPr>
          <p:nvPr>
            <p:ph type="body" sz="quarter" idx="13"/>
          </p:nvPr>
        </p:nvSpPr>
        <p:spPr>
          <a:xfrm>
            <a:off x="429826" y="1997461"/>
            <a:ext cx="11294087" cy="4027782"/>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411540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Tree>
    <p:extLst>
      <p:ext uri="{BB962C8B-B14F-4D97-AF65-F5344CB8AC3E}">
        <p14:creationId xmlns:p14="http://schemas.microsoft.com/office/powerpoint/2010/main" val="139341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heavy (split)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8690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heavy (split)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Tree>
    <p:extLst>
      <p:ext uri="{BB962C8B-B14F-4D97-AF65-F5344CB8AC3E}">
        <p14:creationId xmlns:p14="http://schemas.microsoft.com/office/powerpoint/2010/main" val="405865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3165245" cy="4270375"/>
          </a:xfrm>
          <a:prstGeom prst="rect">
            <a:avLst/>
          </a:prstGeom>
        </p:spPr>
        <p:txBody>
          <a:bodyPr/>
          <a:lstStyle>
            <a:lvl1pPr marL="0" indent="0">
              <a:buNone/>
              <a:defRPr sz="2000" b="1">
                <a:solidFill>
                  <a:srgbClr val="007A53"/>
                </a:solidFill>
              </a:defRPr>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Picture Placeholder 2">
            <a:extLst>
              <a:ext uri="{FF2B5EF4-FFF2-40B4-BE49-F238E27FC236}">
                <a16:creationId xmlns:a16="http://schemas.microsoft.com/office/drawing/2014/main" id="{59C7596A-A16D-BC41-A75D-6A543766AE48}"/>
              </a:ext>
            </a:extLst>
          </p:cNvPr>
          <p:cNvSpPr>
            <a:spLocks noGrp="1"/>
          </p:cNvSpPr>
          <p:nvPr>
            <p:ph type="pic" sz="quarter" idx="17"/>
          </p:nvPr>
        </p:nvSpPr>
        <p:spPr>
          <a:xfrm>
            <a:off x="3861217" y="1873250"/>
            <a:ext cx="7519987" cy="4270375"/>
          </a:xfrm>
          <a:prstGeom prst="rect">
            <a:avLst/>
          </a:prstGeom>
        </p:spPr>
        <p:txBody>
          <a:bodyPr/>
          <a:lstStyle>
            <a:lvl1pPr>
              <a:defRPr sz="1800" b="1"/>
            </a:lvl1pPr>
          </a:lstStyle>
          <a:p>
            <a:endParaRPr lang="en-US"/>
          </a:p>
        </p:txBody>
      </p:sp>
    </p:spTree>
    <p:extLst>
      <p:ext uri="{BB962C8B-B14F-4D97-AF65-F5344CB8AC3E}">
        <p14:creationId xmlns:p14="http://schemas.microsoft.com/office/powerpoint/2010/main" val="241623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image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
        <p:nvSpPr>
          <p:cNvPr id="5" name="Picture Placeholder 2">
            <a:extLst>
              <a:ext uri="{FF2B5EF4-FFF2-40B4-BE49-F238E27FC236}">
                <a16:creationId xmlns:a16="http://schemas.microsoft.com/office/drawing/2014/main" id="{2357FB5A-6BB5-4BCE-A459-AA47678C10D9}"/>
              </a:ext>
            </a:extLst>
          </p:cNvPr>
          <p:cNvSpPr>
            <a:spLocks noGrp="1"/>
          </p:cNvSpPr>
          <p:nvPr>
            <p:ph type="pic" sz="quarter" idx="98" hasCustomPrompt="1"/>
          </p:nvPr>
        </p:nvSpPr>
        <p:spPr>
          <a:xfrm>
            <a:off x="6096000" y="1873250"/>
            <a:ext cx="6096000" cy="427037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image</a:t>
            </a:r>
            <a:endParaRPr lang="en-US"/>
          </a:p>
        </p:txBody>
      </p:sp>
    </p:spTree>
    <p:extLst>
      <p:ext uri="{BB962C8B-B14F-4D97-AF65-F5344CB8AC3E}">
        <p14:creationId xmlns:p14="http://schemas.microsoft.com/office/powerpoint/2010/main" val="3182829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image" Target="../media/image2.jpeg"/><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theme" Target="../theme/theme2.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FAABE4-BBBA-F34D-9FCF-803368DF7F48}"/>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1BBEE673-7C3F-864F-A4CE-905687918A95}"/>
              </a:ext>
            </a:extLst>
          </p:cNvPr>
          <p:cNvSpPr>
            <a:spLocks noGrp="1"/>
          </p:cNvSpPr>
          <p:nvPr>
            <p:ph type="dt" sz="half" idx="2"/>
          </p:nvPr>
        </p:nvSpPr>
        <p:spPr>
          <a:xfrm>
            <a:off x="2209800" y="6101826"/>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fld id="{C4B77221-0FD8-6A4A-AAC5-326A67BAC751}" type="datetime1">
              <a:rPr lang="en-GB" smtClean="0"/>
              <a:t>27/11/2023</a:t>
            </a:fld>
            <a:endParaRPr lang="en-US"/>
          </a:p>
        </p:txBody>
      </p:sp>
    </p:spTree>
    <p:extLst>
      <p:ext uri="{BB962C8B-B14F-4D97-AF65-F5344CB8AC3E}">
        <p14:creationId xmlns:p14="http://schemas.microsoft.com/office/powerpoint/2010/main" val="3407050618"/>
      </p:ext>
    </p:extLst>
  </p:cSld>
  <p:clrMap bg1="lt1" tx1="dk1" bg2="lt2" tx2="dk2" accent1="accent1" accent2="accent2" accent3="accent3" accent4="accent4" accent5="accent5" accent6="accent6" hlink="hlink" folHlink="folHlink"/>
  <p:sldLayoutIdLst>
    <p:sldLayoutId id="2147483648" r:id="rId1"/>
    <p:sldLayoutId id="2147483764" r:id="rId2"/>
    <p:sldLayoutId id="2147483765" r:id="rId3"/>
  </p:sldLayoutIdLst>
  <p:hf hdr="0" ftr="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767BF-16EB-504C-8C25-BCA328CCBC16}"/>
              </a:ext>
            </a:extLst>
          </p:cNvPr>
          <p:cNvPicPr>
            <a:picLocks noChangeAspect="1"/>
          </p:cNvPicPr>
          <p:nvPr userDrawn="1"/>
        </p:nvPicPr>
        <p:blipFill>
          <a:blip r:embed="rId21">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890825639"/>
      </p:ext>
    </p:extLst>
  </p:cSld>
  <p:clrMap bg1="lt1" tx1="dk1" bg2="lt2" tx2="dk2" accent1="accent1" accent2="accent2" accent3="accent3" accent4="accent4" accent5="accent5" accent6="accent6" hlink="hlink" folHlink="folHlink"/>
  <p:sldLayoutIdLst>
    <p:sldLayoutId id="2147483732" r:id="rId1"/>
    <p:sldLayoutId id="2147483748" r:id="rId2"/>
    <p:sldLayoutId id="2147483743" r:id="rId3"/>
    <p:sldLayoutId id="2147483747" r:id="rId4"/>
    <p:sldLayoutId id="2147483746" r:id="rId5"/>
    <p:sldLayoutId id="2147483754" r:id="rId6"/>
    <p:sldLayoutId id="2147483755" r:id="rId7"/>
    <p:sldLayoutId id="2147483745" r:id="rId8"/>
    <p:sldLayoutId id="2147483749" r:id="rId9"/>
    <p:sldLayoutId id="2147483750" r:id="rId10"/>
    <p:sldLayoutId id="2147483751" r:id="rId11"/>
    <p:sldLayoutId id="2147483752" r:id="rId12"/>
    <p:sldLayoutId id="2147483753" r:id="rId13"/>
    <p:sldLayoutId id="2147483756" r:id="rId14"/>
    <p:sldLayoutId id="2147483757" r:id="rId15"/>
    <p:sldLayoutId id="2147483758" r:id="rId16"/>
    <p:sldLayoutId id="2147483759" r:id="rId17"/>
    <p:sldLayoutId id="2147483763" r:id="rId18"/>
    <p:sldLayoutId id="2147483769" r:id="rId19"/>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3.xml"/><Relationship Id="rId5" Type="http://schemas.openxmlformats.org/officeDocument/2006/relationships/image" Target="../media/image21.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22.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5.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6.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17.xml"/><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2.xml"/><Relationship Id="rId1" Type="http://schemas.openxmlformats.org/officeDocument/2006/relationships/tags" Target="../tags/tag18.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hyperlink" Target="https://www.smartsurvey.co.uk/s/JQVGYH/" TargetMode="External"/><Relationship Id="rId2" Type="http://schemas.openxmlformats.org/officeDocument/2006/relationships/slideLayout" Target="../slideLayouts/slideLayout4.xml"/><Relationship Id="rId1" Type="http://schemas.openxmlformats.org/officeDocument/2006/relationships/tags" Target="../tags/tag19.xml"/><Relationship Id="rId4" Type="http://schemas.openxmlformats.org/officeDocument/2006/relationships/hyperlink" Target="https://customervoice.microsoft.com/Pages/ResponsePage.aspx?id=-zfQkRRH6E-whGjAg7gZPxDKZeu5SNxLuu83ni3CbiZURFM1WDhVWVhKR1hKOVlLVlEzSFZVREs1My4u"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notesSlide" Target="../notesSlides/notesSlide6.xml"/><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slideLayout" Target="../slideLayouts/slideLayout6.xml"/><Relationship Id="rId1" Type="http://schemas.openxmlformats.org/officeDocument/2006/relationships/tags" Target="../tags/tag8.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9.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0.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1.xml"/><Relationship Id="rId6" Type="http://schemas.openxmlformats.org/officeDocument/2006/relationships/image" Target="../media/image19.png"/><Relationship Id="rId5" Type="http://schemas.openxmlformats.org/officeDocument/2006/relationships/notesSlide" Target="../notesSlides/notesSlide9.xml"/><Relationship Id="rId4"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2EBBA9B-E6AC-E0AE-C03B-703110B880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13216" y="1363718"/>
            <a:ext cx="7353854" cy="4507661"/>
          </a:xfrm>
          <a:prstGeom prst="rect">
            <a:avLst/>
          </a:prstGeom>
        </p:spPr>
      </p:pic>
      <p:sp>
        <p:nvSpPr>
          <p:cNvPr id="7" name="Title 1">
            <a:extLst>
              <a:ext uri="{FF2B5EF4-FFF2-40B4-BE49-F238E27FC236}">
                <a16:creationId xmlns:a16="http://schemas.microsoft.com/office/drawing/2014/main" id="{6E8107F4-76D1-F8B6-A32B-6C3519386517}"/>
              </a:ext>
            </a:extLst>
          </p:cNvPr>
          <p:cNvSpPr>
            <a:spLocks noGrp="1"/>
          </p:cNvSpPr>
          <p:nvPr>
            <p:ph type="title"/>
          </p:nvPr>
        </p:nvSpPr>
        <p:spPr>
          <a:xfrm>
            <a:off x="2415753" y="5046871"/>
            <a:ext cx="5041951" cy="570993"/>
          </a:xfrm>
          <a:solidFill>
            <a:srgbClr val="009F53"/>
          </a:solidFill>
        </p:spPr>
        <p:txBody>
          <a:bodyPr/>
          <a:lstStyle/>
          <a:p>
            <a:r>
              <a:rPr lang="en-US"/>
              <a:t>KS2 – Burns &amp; scalds</a:t>
            </a:r>
          </a:p>
        </p:txBody>
      </p:sp>
      <p:graphicFrame>
        <p:nvGraphicFramePr>
          <p:cNvPr id="3" name="Table 2">
            <a:extLst>
              <a:ext uri="{FF2B5EF4-FFF2-40B4-BE49-F238E27FC236}">
                <a16:creationId xmlns:a16="http://schemas.microsoft.com/office/drawing/2014/main" id="{ED07DA63-FFC8-44BA-90F9-FEEB83935C6C}"/>
              </a:ext>
            </a:extLst>
          </p:cNvPr>
          <p:cNvGraphicFramePr>
            <a:graphicFrameLocks noGrp="1"/>
          </p:cNvGraphicFramePr>
          <p:nvPr>
            <p:extLst>
              <p:ext uri="{D42A27DB-BD31-4B8C-83A1-F6EECF244321}">
                <p14:modId xmlns:p14="http://schemas.microsoft.com/office/powerpoint/2010/main" val="3930460976"/>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pic>
        <p:nvPicPr>
          <p:cNvPr id="5" name="Picture 4" descr="A green circle with white text and a graduation cap&#10;&#10;Description automatically generated">
            <a:extLst>
              <a:ext uri="{FF2B5EF4-FFF2-40B4-BE49-F238E27FC236}">
                <a16:creationId xmlns:a16="http://schemas.microsoft.com/office/drawing/2014/main" id="{CAAB862A-4DA0-0619-B841-74D78A4CA8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67" y="5617864"/>
            <a:ext cx="1053465" cy="1028700"/>
          </a:xfrm>
          <a:prstGeom prst="rect">
            <a:avLst/>
          </a:prstGeom>
        </p:spPr>
      </p:pic>
      <p:pic>
        <p:nvPicPr>
          <p:cNvPr id="8" name="Picture 7" descr="A green circle with white text and a hand with flames&#10;&#10;Description automatically generated">
            <a:extLst>
              <a:ext uri="{FF2B5EF4-FFF2-40B4-BE49-F238E27FC236}">
                <a16:creationId xmlns:a16="http://schemas.microsoft.com/office/drawing/2014/main" id="{9B2A185F-0D87-3B7E-49FD-2929166974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7137" y="5617864"/>
            <a:ext cx="1053465" cy="1028700"/>
          </a:xfrm>
          <a:prstGeom prst="rect">
            <a:avLst/>
          </a:prstGeom>
        </p:spPr>
      </p:pic>
    </p:spTree>
    <p:custDataLst>
      <p:tags r:id="rId1"/>
    </p:custDataLst>
    <p:extLst>
      <p:ext uri="{BB962C8B-B14F-4D97-AF65-F5344CB8AC3E}">
        <p14:creationId xmlns:p14="http://schemas.microsoft.com/office/powerpoint/2010/main" val="90789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28E1A94-12B7-1000-C9BF-94285F6CB631}"/>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0"/>
            <a:ext cx="5092198" cy="634787"/>
          </a:xfrm>
          <a:solidFill>
            <a:srgbClr val="009F53"/>
          </a:solidFill>
        </p:spPr>
        <p:txBody>
          <a:bodyPr>
            <a:normAutofit/>
          </a:bodyPr>
          <a:lstStyle/>
          <a:p>
            <a:r>
              <a:rPr lang="en-US" sz="3700"/>
              <a:t>Minor burns &amp; scalds</a:t>
            </a:r>
          </a:p>
        </p:txBody>
      </p:sp>
      <p:pic>
        <p:nvPicPr>
          <p:cNvPr id="2" name="Picture 1">
            <a:extLst>
              <a:ext uri="{FF2B5EF4-FFF2-40B4-BE49-F238E27FC236}">
                <a16:creationId xmlns:a16="http://schemas.microsoft.com/office/drawing/2014/main" id="{A64E4BC1-433D-9414-A953-3C9081A42C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561" y="4047358"/>
            <a:ext cx="2264225" cy="2264225"/>
          </a:xfrm>
          <a:prstGeom prst="rect">
            <a:avLst/>
          </a:prstGeom>
        </p:spPr>
      </p:pic>
      <p:pic>
        <p:nvPicPr>
          <p:cNvPr id="3" name="Picture 2">
            <a:extLst>
              <a:ext uri="{FF2B5EF4-FFF2-40B4-BE49-F238E27FC236}">
                <a16:creationId xmlns:a16="http://schemas.microsoft.com/office/drawing/2014/main" id="{50DE0F19-12F9-2DB4-8CAB-742CC5C14FFA}"/>
              </a:ext>
            </a:extLst>
          </p:cNvPr>
          <p:cNvPicPr>
            <a:picLocks noChangeAspect="1"/>
          </p:cNvPicPr>
          <p:nvPr/>
        </p:nvPicPr>
        <p:blipFill rotWithShape="1">
          <a:blip r:embed="rId5">
            <a:extLst>
              <a:ext uri="{28A0092B-C50C-407E-A947-70E740481C1C}">
                <a14:useLocalDpi xmlns:a14="http://schemas.microsoft.com/office/drawing/2010/main" val="0"/>
              </a:ext>
            </a:extLst>
          </a:blip>
          <a:srcRect l="6066" t="30901" r="5441" b="21966"/>
          <a:stretch/>
        </p:blipFill>
        <p:spPr>
          <a:xfrm>
            <a:off x="2837856" y="4830621"/>
            <a:ext cx="2615238" cy="1376383"/>
          </a:xfrm>
          <a:prstGeom prst="rect">
            <a:avLst/>
          </a:prstGeom>
        </p:spPr>
      </p:pic>
      <p:pic>
        <p:nvPicPr>
          <p:cNvPr id="4" name="Picture 3">
            <a:extLst>
              <a:ext uri="{FF2B5EF4-FFF2-40B4-BE49-F238E27FC236}">
                <a16:creationId xmlns:a16="http://schemas.microsoft.com/office/drawing/2014/main" id="{7DEC91D7-3393-64D9-4368-66C8195F4F16}"/>
              </a:ext>
            </a:extLst>
          </p:cNvPr>
          <p:cNvPicPr>
            <a:picLocks noChangeAspect="1"/>
          </p:cNvPicPr>
          <p:nvPr/>
        </p:nvPicPr>
        <p:blipFill rotWithShape="1">
          <a:blip r:embed="rId6">
            <a:extLst>
              <a:ext uri="{28A0092B-C50C-407E-A947-70E740481C1C}">
                <a14:useLocalDpi xmlns:a14="http://schemas.microsoft.com/office/drawing/2010/main" val="0"/>
              </a:ext>
            </a:extLst>
          </a:blip>
          <a:srcRect t="12093" b="3406"/>
          <a:stretch/>
        </p:blipFill>
        <p:spPr>
          <a:xfrm>
            <a:off x="3239280" y="2121176"/>
            <a:ext cx="1880816" cy="1589318"/>
          </a:xfrm>
          <a:prstGeom prst="rect">
            <a:avLst/>
          </a:prstGeom>
        </p:spPr>
      </p:pic>
      <p:sp>
        <p:nvSpPr>
          <p:cNvPr id="5" name="Rectangle 4">
            <a:extLst>
              <a:ext uri="{FF2B5EF4-FFF2-40B4-BE49-F238E27FC236}">
                <a16:creationId xmlns:a16="http://schemas.microsoft.com/office/drawing/2014/main" id="{D6C4745C-32AB-CB4E-D9D6-C7C2FB1FB5E7}"/>
              </a:ext>
            </a:extLst>
          </p:cNvPr>
          <p:cNvSpPr>
            <a:spLocks noChangeAspect="1"/>
          </p:cNvSpPr>
          <p:nvPr/>
        </p:nvSpPr>
        <p:spPr>
          <a:xfrm>
            <a:off x="429828" y="2754365"/>
            <a:ext cx="2809452" cy="1077218"/>
          </a:xfrm>
          <a:prstGeom prst="rect">
            <a:avLst/>
          </a:prstGeom>
        </p:spPr>
        <p:txBody>
          <a:bodyPr wrap="square" lIns="91440" tIns="45720" rIns="91440" bIns="45720" anchor="t">
            <a:spAutoFit/>
          </a:bodyPr>
          <a:lstStyle/>
          <a:p>
            <a:pPr>
              <a:spcAft>
                <a:spcPts val="600"/>
              </a:spcAft>
              <a:buClr>
                <a:srgbClr val="009F53"/>
              </a:buClr>
            </a:pPr>
            <a:r>
              <a:rPr lang="en-GB" sz="1600" b="1">
                <a:solidFill>
                  <a:srgbClr val="009F53"/>
                </a:solidFill>
              </a:rPr>
              <a:t>1. </a:t>
            </a:r>
            <a:r>
              <a:rPr lang="en-GB" sz="1600" b="1"/>
              <a:t>Cool the burn with cool or lukewarm running water for 20 minutes as soon as possible after the injury</a:t>
            </a:r>
          </a:p>
        </p:txBody>
      </p:sp>
      <p:sp>
        <p:nvSpPr>
          <p:cNvPr id="6" name="Rectangle 5">
            <a:extLst>
              <a:ext uri="{FF2B5EF4-FFF2-40B4-BE49-F238E27FC236}">
                <a16:creationId xmlns:a16="http://schemas.microsoft.com/office/drawing/2014/main" id="{D2D283B7-E59E-E1CE-118E-162175F4397A}"/>
              </a:ext>
            </a:extLst>
          </p:cNvPr>
          <p:cNvSpPr>
            <a:spLocks noChangeAspect="1"/>
          </p:cNvSpPr>
          <p:nvPr/>
        </p:nvSpPr>
        <p:spPr>
          <a:xfrm>
            <a:off x="5327391" y="2754365"/>
            <a:ext cx="2897170" cy="830997"/>
          </a:xfrm>
          <a:prstGeom prst="rect">
            <a:avLst/>
          </a:prstGeom>
        </p:spPr>
        <p:txBody>
          <a:bodyPr wrap="square" lIns="91440" tIns="45720" rIns="91440" bIns="45720" anchor="t">
            <a:spAutoFit/>
          </a:bodyPr>
          <a:lstStyle/>
          <a:p>
            <a:pPr>
              <a:spcAft>
                <a:spcPts val="600"/>
              </a:spcAft>
              <a:buClr>
                <a:srgbClr val="009F53"/>
              </a:buClr>
            </a:pPr>
            <a:r>
              <a:rPr lang="en-GB" sz="1600" b="1">
                <a:solidFill>
                  <a:srgbClr val="009F53"/>
                </a:solidFill>
              </a:rPr>
              <a:t>2. </a:t>
            </a:r>
            <a:r>
              <a:rPr lang="en-GB" sz="1600" b="1"/>
              <a:t>Remove any clothing or jewellery around the burn</a:t>
            </a:r>
            <a:br>
              <a:rPr lang="en-GB" sz="1600" b="1"/>
            </a:br>
            <a:r>
              <a:rPr lang="en-GB" sz="1600" b="1"/>
              <a:t>(unless stuck)</a:t>
            </a:r>
          </a:p>
        </p:txBody>
      </p:sp>
      <p:sp>
        <p:nvSpPr>
          <p:cNvPr id="9" name="Rectangle 8">
            <a:extLst>
              <a:ext uri="{FF2B5EF4-FFF2-40B4-BE49-F238E27FC236}">
                <a16:creationId xmlns:a16="http://schemas.microsoft.com/office/drawing/2014/main" id="{9E9B7DFC-17A7-71E5-362A-38747BE14D45}"/>
              </a:ext>
            </a:extLst>
          </p:cNvPr>
          <p:cNvSpPr>
            <a:spLocks noChangeAspect="1"/>
          </p:cNvSpPr>
          <p:nvPr/>
        </p:nvSpPr>
        <p:spPr>
          <a:xfrm>
            <a:off x="341539" y="5133292"/>
            <a:ext cx="2425875" cy="656077"/>
          </a:xfrm>
          <a:prstGeom prst="rect">
            <a:avLst/>
          </a:prstGeom>
        </p:spPr>
        <p:txBody>
          <a:bodyPr wrap="square" lIns="91440" tIns="45720" rIns="91440" bIns="45720" anchor="t">
            <a:spAutoFit/>
          </a:bodyPr>
          <a:lstStyle/>
          <a:p>
            <a:pPr>
              <a:lnSpc>
                <a:spcPct val="120000"/>
              </a:lnSpc>
            </a:pPr>
            <a:r>
              <a:rPr lang="en-GB" sz="1600" b="1">
                <a:solidFill>
                  <a:srgbClr val="009F53"/>
                </a:solidFill>
              </a:rPr>
              <a:t>4.</a:t>
            </a:r>
            <a:r>
              <a:rPr lang="en-GB" sz="1600" b="1"/>
              <a:t>Treat the casualty for</a:t>
            </a:r>
            <a:endParaRPr lang="en-GB" sz="1600" b="1">
              <a:cs typeface="Arial"/>
            </a:endParaRPr>
          </a:p>
          <a:p>
            <a:pPr marL="263525" indent="-263525">
              <a:lnSpc>
                <a:spcPct val="120000"/>
              </a:lnSpc>
            </a:pPr>
            <a:r>
              <a:rPr lang="en-GB" sz="1600" b="1"/>
              <a:t>shock if necessary</a:t>
            </a:r>
            <a:endParaRPr lang="en-GB" sz="1600" b="1">
              <a:cs typeface="Arial"/>
            </a:endParaRPr>
          </a:p>
        </p:txBody>
      </p:sp>
      <p:sp>
        <p:nvSpPr>
          <p:cNvPr id="10" name="Rectangle 9">
            <a:extLst>
              <a:ext uri="{FF2B5EF4-FFF2-40B4-BE49-F238E27FC236}">
                <a16:creationId xmlns:a16="http://schemas.microsoft.com/office/drawing/2014/main" id="{0F3FB9B6-4333-2C06-DF1A-0D894F76D44C}"/>
              </a:ext>
            </a:extLst>
          </p:cNvPr>
          <p:cNvSpPr>
            <a:spLocks noChangeAspect="1"/>
          </p:cNvSpPr>
          <p:nvPr/>
        </p:nvSpPr>
        <p:spPr>
          <a:xfrm>
            <a:off x="6119267" y="5133292"/>
            <a:ext cx="2359715" cy="584775"/>
          </a:xfrm>
          <a:prstGeom prst="rect">
            <a:avLst/>
          </a:prstGeom>
        </p:spPr>
        <p:txBody>
          <a:bodyPr wrap="square" lIns="91440" tIns="45720" rIns="91440" bIns="45720" anchor="t">
            <a:spAutoFit/>
          </a:bodyPr>
          <a:lstStyle/>
          <a:p>
            <a:pPr marL="263525" indent="-263525">
              <a:spcAft>
                <a:spcPts val="600"/>
              </a:spcAft>
            </a:pPr>
            <a:r>
              <a:rPr lang="en-GB" sz="1600" b="1">
                <a:solidFill>
                  <a:srgbClr val="009F53"/>
                </a:solidFill>
              </a:rPr>
              <a:t>5.	</a:t>
            </a:r>
            <a:r>
              <a:rPr lang="en-GB" sz="1600" b="1"/>
              <a:t>Seek medical help if necessary.</a:t>
            </a:r>
            <a:endParaRPr lang="en-GB" sz="1600" b="1">
              <a:cs typeface="Arial"/>
            </a:endParaRPr>
          </a:p>
        </p:txBody>
      </p:sp>
      <p:sp>
        <p:nvSpPr>
          <p:cNvPr id="11" name="Rectangle 10">
            <a:extLst>
              <a:ext uri="{FF2B5EF4-FFF2-40B4-BE49-F238E27FC236}">
                <a16:creationId xmlns:a16="http://schemas.microsoft.com/office/drawing/2014/main" id="{2D8273F4-2F89-0454-01F7-19E616F5D44A}"/>
              </a:ext>
            </a:extLst>
          </p:cNvPr>
          <p:cNvSpPr>
            <a:spLocks noChangeAspect="1"/>
          </p:cNvSpPr>
          <p:nvPr/>
        </p:nvSpPr>
        <p:spPr>
          <a:xfrm>
            <a:off x="8691240" y="2754365"/>
            <a:ext cx="2978564" cy="951543"/>
          </a:xfrm>
          <a:prstGeom prst="rect">
            <a:avLst/>
          </a:prstGeom>
        </p:spPr>
        <p:txBody>
          <a:bodyPr wrap="square" lIns="91440" tIns="45720" rIns="91440" bIns="45720" anchor="t">
            <a:spAutoFit/>
          </a:bodyPr>
          <a:lstStyle/>
          <a:p>
            <a:pPr>
              <a:lnSpc>
                <a:spcPct val="120000"/>
              </a:lnSpc>
            </a:pPr>
            <a:r>
              <a:rPr lang="en-GB" sz="1600" b="1" dirty="0">
                <a:solidFill>
                  <a:srgbClr val="009F53"/>
                </a:solidFill>
              </a:rPr>
              <a:t>3. </a:t>
            </a:r>
            <a:r>
              <a:rPr lang="en-GB" sz="1600" b="1" dirty="0"/>
              <a:t>Apply a sterile dressing</a:t>
            </a:r>
            <a:endParaRPr lang="en-GB" sz="1600" b="1" dirty="0">
              <a:cs typeface="Arial"/>
            </a:endParaRPr>
          </a:p>
          <a:p>
            <a:pPr>
              <a:lnSpc>
                <a:spcPct val="120000"/>
              </a:lnSpc>
            </a:pPr>
            <a:r>
              <a:rPr lang="en-GB" sz="1600" b="1" dirty="0">
                <a:cs typeface="Arial"/>
              </a:rPr>
              <a:t>or cover loosely lengthways with cling film</a:t>
            </a:r>
          </a:p>
        </p:txBody>
      </p:sp>
      <p:graphicFrame>
        <p:nvGraphicFramePr>
          <p:cNvPr id="8" name="Table 7">
            <a:extLst>
              <a:ext uri="{FF2B5EF4-FFF2-40B4-BE49-F238E27FC236}">
                <a16:creationId xmlns:a16="http://schemas.microsoft.com/office/drawing/2014/main" id="{3D20D803-CBD1-9C72-2BB2-D9554B86CAA4}"/>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13" name="TextBox 12">
            <a:extLst>
              <a:ext uri="{FF2B5EF4-FFF2-40B4-BE49-F238E27FC236}">
                <a16:creationId xmlns:a16="http://schemas.microsoft.com/office/drawing/2014/main" id="{727ABE79-F284-3F3B-3EAB-D189F53A2421}"/>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3666874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DF8F3F3-11CE-E206-BDA3-4CCAC09AC283}"/>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0"/>
            <a:ext cx="5377206" cy="634787"/>
          </a:xfrm>
          <a:solidFill>
            <a:srgbClr val="009F53"/>
          </a:solidFill>
        </p:spPr>
        <p:txBody>
          <a:bodyPr>
            <a:normAutofit/>
          </a:bodyPr>
          <a:lstStyle/>
          <a:p>
            <a:r>
              <a:rPr lang="en-US" sz="3700"/>
              <a:t>Severe burns &amp; scalds</a:t>
            </a:r>
          </a:p>
        </p:txBody>
      </p:sp>
      <p:pic>
        <p:nvPicPr>
          <p:cNvPr id="2" name="Picture 1">
            <a:extLst>
              <a:ext uri="{FF2B5EF4-FFF2-40B4-BE49-F238E27FC236}">
                <a16:creationId xmlns:a16="http://schemas.microsoft.com/office/drawing/2014/main" id="{D7B53DC3-752D-8B53-595E-694E1BF16642}"/>
              </a:ext>
            </a:extLst>
          </p:cNvPr>
          <p:cNvPicPr>
            <a:picLocks noChangeAspect="1"/>
          </p:cNvPicPr>
          <p:nvPr/>
        </p:nvPicPr>
        <p:blipFill rotWithShape="1">
          <a:blip r:embed="rId4">
            <a:extLst>
              <a:ext uri="{28A0092B-C50C-407E-A947-70E740481C1C}">
                <a14:useLocalDpi xmlns:a14="http://schemas.microsoft.com/office/drawing/2010/main" val="0"/>
              </a:ext>
            </a:extLst>
          </a:blip>
          <a:srcRect t="12093" b="3406"/>
          <a:stretch/>
        </p:blipFill>
        <p:spPr>
          <a:xfrm>
            <a:off x="3890179" y="2536040"/>
            <a:ext cx="1778225" cy="1502627"/>
          </a:xfrm>
          <a:prstGeom prst="rect">
            <a:avLst/>
          </a:prstGeom>
        </p:spPr>
      </p:pic>
      <p:pic>
        <p:nvPicPr>
          <p:cNvPr id="3" name="Picture 2">
            <a:extLst>
              <a:ext uri="{FF2B5EF4-FFF2-40B4-BE49-F238E27FC236}">
                <a16:creationId xmlns:a16="http://schemas.microsoft.com/office/drawing/2014/main" id="{5F7399EE-AEF2-D33D-76B5-C51FE2EB8907}"/>
              </a:ext>
            </a:extLst>
          </p:cNvPr>
          <p:cNvPicPr>
            <a:picLocks noChangeAspect="1"/>
          </p:cNvPicPr>
          <p:nvPr/>
        </p:nvPicPr>
        <p:blipFill rotWithShape="1">
          <a:blip r:embed="rId5">
            <a:extLst>
              <a:ext uri="{28A0092B-C50C-407E-A947-70E740481C1C}">
                <a14:useLocalDpi xmlns:a14="http://schemas.microsoft.com/office/drawing/2010/main" val="0"/>
              </a:ext>
            </a:extLst>
          </a:blip>
          <a:srcRect l="6066" t="30901" r="5441" b="21966"/>
          <a:stretch/>
        </p:blipFill>
        <p:spPr>
          <a:xfrm>
            <a:off x="4281724" y="4618789"/>
            <a:ext cx="2970980" cy="1563608"/>
          </a:xfrm>
          <a:prstGeom prst="rect">
            <a:avLst/>
          </a:prstGeom>
        </p:spPr>
      </p:pic>
      <p:sp>
        <p:nvSpPr>
          <p:cNvPr id="4" name="Rectangle 3">
            <a:extLst>
              <a:ext uri="{FF2B5EF4-FFF2-40B4-BE49-F238E27FC236}">
                <a16:creationId xmlns:a16="http://schemas.microsoft.com/office/drawing/2014/main" id="{044591E6-3B52-3BE0-37E7-054B974E2DCD}"/>
              </a:ext>
            </a:extLst>
          </p:cNvPr>
          <p:cNvSpPr>
            <a:spLocks noChangeAspect="1"/>
          </p:cNvSpPr>
          <p:nvPr/>
        </p:nvSpPr>
        <p:spPr>
          <a:xfrm>
            <a:off x="588336" y="2887721"/>
            <a:ext cx="3276782" cy="830997"/>
          </a:xfrm>
          <a:prstGeom prst="rect">
            <a:avLst/>
          </a:prstGeom>
        </p:spPr>
        <p:txBody>
          <a:bodyPr wrap="square" anchor="t">
            <a:spAutoFit/>
          </a:bodyPr>
          <a:lstStyle/>
          <a:p>
            <a:pPr lvl="0">
              <a:spcBef>
                <a:spcPct val="20000"/>
              </a:spcBef>
              <a:spcAft>
                <a:spcPct val="20000"/>
              </a:spcAft>
              <a:buClr>
                <a:srgbClr val="007A53"/>
              </a:buClr>
              <a:defRPr/>
            </a:pPr>
            <a:r>
              <a:rPr lang="en-GB" sz="1600" b="1">
                <a:solidFill>
                  <a:srgbClr val="009F53"/>
                </a:solidFill>
                <a:latin typeface="Arial"/>
                <a:cs typeface="Arial"/>
              </a:rPr>
              <a:t>1. </a:t>
            </a:r>
            <a:r>
              <a:rPr lang="en-GB" sz="1600" b="1">
                <a:latin typeface="Arial"/>
                <a:cs typeface="Arial"/>
              </a:rPr>
              <a:t>Cool the burn with cool or lukewarm water for at least 20 minutes</a:t>
            </a:r>
          </a:p>
        </p:txBody>
      </p:sp>
      <p:sp>
        <p:nvSpPr>
          <p:cNvPr id="5" name="Rectangle 4">
            <a:extLst>
              <a:ext uri="{FF2B5EF4-FFF2-40B4-BE49-F238E27FC236}">
                <a16:creationId xmlns:a16="http://schemas.microsoft.com/office/drawing/2014/main" id="{31AD1DF2-97F8-0C14-DC82-D5AE57ED6123}"/>
              </a:ext>
            </a:extLst>
          </p:cNvPr>
          <p:cNvSpPr>
            <a:spLocks noChangeAspect="1"/>
          </p:cNvSpPr>
          <p:nvPr/>
        </p:nvSpPr>
        <p:spPr>
          <a:xfrm>
            <a:off x="5766212" y="2887721"/>
            <a:ext cx="2437802" cy="656077"/>
          </a:xfrm>
          <a:prstGeom prst="rect">
            <a:avLst/>
          </a:prstGeom>
        </p:spPr>
        <p:txBody>
          <a:bodyPr wrap="square" anchor="t">
            <a:spAutoFit/>
          </a:bodyPr>
          <a:lstStyle/>
          <a:p>
            <a:pPr marL="187629" indent="-187629">
              <a:lnSpc>
                <a:spcPct val="120000"/>
              </a:lnSpc>
            </a:pPr>
            <a:r>
              <a:rPr lang="en-GB" sz="1600" b="1">
                <a:solidFill>
                  <a:srgbClr val="009F53"/>
                </a:solidFill>
                <a:latin typeface="Arial"/>
                <a:cs typeface="Arial"/>
              </a:rPr>
              <a:t>2. </a:t>
            </a:r>
            <a:r>
              <a:rPr lang="en-GB" sz="1600" b="1">
                <a:latin typeface="Arial"/>
                <a:cs typeface="Arial"/>
              </a:rPr>
              <a:t>Call 999/112 for</a:t>
            </a:r>
          </a:p>
          <a:p>
            <a:pPr marL="187629" indent="-187629">
              <a:lnSpc>
                <a:spcPct val="120000"/>
              </a:lnSpc>
            </a:pPr>
            <a:r>
              <a:rPr lang="en-GB" sz="1600" b="1">
                <a:latin typeface="Arial"/>
                <a:cs typeface="Arial"/>
              </a:rPr>
              <a:t>emergency help</a:t>
            </a:r>
            <a:endParaRPr lang="en-US" sz="1600" b="1">
              <a:latin typeface="Arial"/>
              <a:cs typeface="Arial"/>
            </a:endParaRPr>
          </a:p>
        </p:txBody>
      </p:sp>
      <p:sp>
        <p:nvSpPr>
          <p:cNvPr id="6" name="Rectangle 5">
            <a:extLst>
              <a:ext uri="{FF2B5EF4-FFF2-40B4-BE49-F238E27FC236}">
                <a16:creationId xmlns:a16="http://schemas.microsoft.com/office/drawing/2014/main" id="{052EFE9F-41B7-06DE-4769-10C2FCBCADDB}"/>
              </a:ext>
            </a:extLst>
          </p:cNvPr>
          <p:cNvSpPr>
            <a:spLocks noChangeAspect="1"/>
          </p:cNvSpPr>
          <p:nvPr/>
        </p:nvSpPr>
        <p:spPr>
          <a:xfrm>
            <a:off x="8586830" y="2887721"/>
            <a:ext cx="3166068" cy="882293"/>
          </a:xfrm>
          <a:prstGeom prst="rect">
            <a:avLst/>
          </a:prstGeom>
        </p:spPr>
        <p:txBody>
          <a:bodyPr wrap="square" anchor="t">
            <a:spAutoFit/>
          </a:bodyPr>
          <a:lstStyle/>
          <a:p>
            <a:pPr>
              <a:spcAft>
                <a:spcPts val="428"/>
              </a:spcAft>
              <a:buClr>
                <a:schemeClr val="accent2"/>
              </a:buClr>
            </a:pPr>
            <a:r>
              <a:rPr lang="en-GB" sz="1600" b="1">
                <a:solidFill>
                  <a:srgbClr val="009F53"/>
                </a:solidFill>
                <a:latin typeface="Arial"/>
                <a:cs typeface="Arial"/>
              </a:rPr>
              <a:t>3. </a:t>
            </a:r>
            <a:r>
              <a:rPr lang="en-GB" sz="1600" b="1">
                <a:latin typeface="Arial"/>
                <a:cs typeface="Arial"/>
              </a:rPr>
              <a:t>Remove constricting items </a:t>
            </a:r>
          </a:p>
          <a:p>
            <a:pPr marL="285750" indent="-285750">
              <a:spcAft>
                <a:spcPts val="428"/>
              </a:spcAft>
              <a:buClr>
                <a:srgbClr val="009F53"/>
              </a:buClr>
              <a:buFont typeface="Segoe UI Symbol" panose="020B0502040204020203" pitchFamily="34" charset="0"/>
              <a:buChar char="➤"/>
            </a:pPr>
            <a:r>
              <a:rPr lang="en-GB" sz="1600" b="1">
                <a:latin typeface="Arial"/>
                <a:cs typeface="Arial"/>
              </a:rPr>
              <a:t>Try not to touch or interfere with the burn</a:t>
            </a:r>
            <a:endParaRPr lang="en-GB" sz="1600" b="1">
              <a:solidFill>
                <a:prstClr val="black"/>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E7C3920E-9B32-C46A-04EC-B5009921535D}"/>
              </a:ext>
            </a:extLst>
          </p:cNvPr>
          <p:cNvSpPr>
            <a:spLocks noChangeAspect="1"/>
          </p:cNvSpPr>
          <p:nvPr/>
        </p:nvSpPr>
        <p:spPr>
          <a:xfrm>
            <a:off x="484154" y="4807662"/>
            <a:ext cx="3380964" cy="1374735"/>
          </a:xfrm>
          <a:prstGeom prst="rect">
            <a:avLst/>
          </a:prstGeom>
        </p:spPr>
        <p:txBody>
          <a:bodyPr wrap="square" anchor="t">
            <a:spAutoFit/>
          </a:bodyPr>
          <a:lstStyle/>
          <a:p>
            <a:pPr>
              <a:spcAft>
                <a:spcPts val="428"/>
              </a:spcAft>
              <a:buClr>
                <a:schemeClr val="accent2"/>
              </a:buClr>
            </a:pPr>
            <a:r>
              <a:rPr lang="en-GB" sz="1600" b="1">
                <a:solidFill>
                  <a:srgbClr val="009F53"/>
                </a:solidFill>
                <a:latin typeface="Arial"/>
                <a:cs typeface="Arial"/>
              </a:rPr>
              <a:t>4. </a:t>
            </a:r>
            <a:r>
              <a:rPr lang="en-GB" sz="1600" b="1">
                <a:latin typeface="Arial"/>
                <a:cs typeface="Arial"/>
              </a:rPr>
              <a:t>Cover the area loosely lengthways with cling film or use a clean plastic bag</a:t>
            </a:r>
            <a:endParaRPr lang="en-GB" altLang="en-US" sz="1600" b="1">
              <a:ea typeface="ＭＳ Ｐゴシック" panose="020B0600070205080204" pitchFamily="34" charset="-128"/>
            </a:endParaRPr>
          </a:p>
          <a:p>
            <a:pPr marL="285750" indent="-285750">
              <a:spcAft>
                <a:spcPts val="488"/>
              </a:spcAft>
              <a:buClr>
                <a:srgbClr val="009F53"/>
              </a:buClr>
              <a:buSzPct val="100000"/>
              <a:buFont typeface="Segoe UI Symbol" panose="020B0502040204020203" pitchFamily="34" charset="0"/>
              <a:buChar char="➤"/>
            </a:pPr>
            <a:r>
              <a:rPr lang="en-GB" sz="1600" b="1">
                <a:latin typeface="Arial"/>
                <a:cs typeface="Arial"/>
              </a:rPr>
              <a:t>This will reduce the risk of infection</a:t>
            </a:r>
          </a:p>
        </p:txBody>
      </p:sp>
      <p:sp>
        <p:nvSpPr>
          <p:cNvPr id="9" name="Rectangle 8">
            <a:extLst>
              <a:ext uri="{FF2B5EF4-FFF2-40B4-BE49-F238E27FC236}">
                <a16:creationId xmlns:a16="http://schemas.microsoft.com/office/drawing/2014/main" id="{F3CFA2FF-E6B9-F7F9-A68F-3D3D6F108DA7}"/>
              </a:ext>
            </a:extLst>
          </p:cNvPr>
          <p:cNvSpPr>
            <a:spLocks noChangeAspect="1"/>
          </p:cNvSpPr>
          <p:nvPr/>
        </p:nvSpPr>
        <p:spPr>
          <a:xfrm>
            <a:off x="8735192" y="4910255"/>
            <a:ext cx="3017706" cy="584775"/>
          </a:xfrm>
          <a:prstGeom prst="rect">
            <a:avLst/>
          </a:prstGeom>
        </p:spPr>
        <p:txBody>
          <a:bodyPr wrap="square" lIns="91440" tIns="45720" rIns="91440" bIns="45720" anchor="t">
            <a:spAutoFit/>
          </a:bodyPr>
          <a:lstStyle/>
          <a:p>
            <a:pPr marL="187325" indent="-187325">
              <a:spcAft>
                <a:spcPts val="428"/>
              </a:spcAft>
            </a:pPr>
            <a:r>
              <a:rPr lang="en-GB" sz="1600" b="1" dirty="0">
                <a:solidFill>
                  <a:srgbClr val="009F53"/>
                </a:solidFill>
                <a:latin typeface="Arial"/>
                <a:cs typeface="Arial"/>
              </a:rPr>
              <a:t>5.</a:t>
            </a:r>
            <a:r>
              <a:rPr lang="en-GB" sz="1600" b="1" dirty="0">
                <a:latin typeface="Arial"/>
                <a:cs typeface="Arial"/>
              </a:rPr>
              <a:t> Reassure the casualty and treat for shock.</a:t>
            </a:r>
            <a:endParaRPr lang="en-US" sz="1600" b="1" dirty="0">
              <a:latin typeface="Arial"/>
              <a:cs typeface="Arial"/>
            </a:endParaRPr>
          </a:p>
        </p:txBody>
      </p:sp>
      <p:graphicFrame>
        <p:nvGraphicFramePr>
          <p:cNvPr id="10" name="Table 9">
            <a:extLst>
              <a:ext uri="{FF2B5EF4-FFF2-40B4-BE49-F238E27FC236}">
                <a16:creationId xmlns:a16="http://schemas.microsoft.com/office/drawing/2014/main" id="{C1BBFC95-DFA1-7162-E5D6-78FA98005E02}"/>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12" name="TextBox 11">
            <a:extLst>
              <a:ext uri="{FF2B5EF4-FFF2-40B4-BE49-F238E27FC236}">
                <a16:creationId xmlns:a16="http://schemas.microsoft.com/office/drawing/2014/main" id="{1418EA9C-F597-4EC5-F10C-1713C6D72C1F}"/>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1266852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F2C0CA2-9166-5D85-F32B-9E422022F94C}"/>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0"/>
            <a:ext cx="2170868" cy="634787"/>
          </a:xfrm>
          <a:solidFill>
            <a:srgbClr val="009F53"/>
          </a:solidFill>
        </p:spPr>
        <p:txBody>
          <a:bodyPr>
            <a:normAutofit/>
          </a:bodyPr>
          <a:lstStyle/>
          <a:p>
            <a:r>
              <a:rPr lang="en-US" sz="3700"/>
              <a:t>Sunburn</a:t>
            </a:r>
          </a:p>
        </p:txBody>
      </p:sp>
      <p:sp>
        <p:nvSpPr>
          <p:cNvPr id="2" name="Rectangle 1">
            <a:extLst>
              <a:ext uri="{FF2B5EF4-FFF2-40B4-BE49-F238E27FC236}">
                <a16:creationId xmlns:a16="http://schemas.microsoft.com/office/drawing/2014/main" id="{D1AC902F-1FF8-1EC8-2D8D-9234F498A18E}"/>
              </a:ext>
            </a:extLst>
          </p:cNvPr>
          <p:cNvSpPr>
            <a:spLocks noChangeAspect="1"/>
          </p:cNvSpPr>
          <p:nvPr/>
        </p:nvSpPr>
        <p:spPr>
          <a:xfrm>
            <a:off x="992509" y="2360177"/>
            <a:ext cx="2567963" cy="951543"/>
          </a:xfrm>
          <a:prstGeom prst="rect">
            <a:avLst/>
          </a:prstGeom>
        </p:spPr>
        <p:txBody>
          <a:bodyPr wrap="square" lIns="91440" tIns="45720" rIns="91440" bIns="45720" anchor="t">
            <a:spAutoFit/>
          </a:bodyPr>
          <a:lstStyle/>
          <a:p>
            <a:pPr marL="187325" indent="-187325">
              <a:lnSpc>
                <a:spcPct val="120000"/>
              </a:lnSpc>
            </a:pPr>
            <a:r>
              <a:rPr lang="en-GB" sz="1600" b="1">
                <a:solidFill>
                  <a:srgbClr val="009F53"/>
                </a:solidFill>
                <a:latin typeface="Arial"/>
                <a:cs typeface="Arial"/>
              </a:rPr>
              <a:t>1. </a:t>
            </a:r>
            <a:r>
              <a:rPr lang="en-GB" sz="1600" b="1">
                <a:latin typeface="Arial"/>
                <a:cs typeface="Arial"/>
              </a:rPr>
              <a:t>Cover the casualty’s </a:t>
            </a:r>
          </a:p>
          <a:p>
            <a:pPr marL="187325" indent="-187325">
              <a:lnSpc>
                <a:spcPct val="120000"/>
              </a:lnSpc>
            </a:pPr>
            <a:r>
              <a:rPr lang="en-GB" sz="1600" b="1">
                <a:latin typeface="Arial"/>
                <a:cs typeface="Arial"/>
              </a:rPr>
              <a:t>skin with light clothing </a:t>
            </a:r>
          </a:p>
          <a:p>
            <a:pPr marL="187325" indent="-187325">
              <a:lnSpc>
                <a:spcPct val="120000"/>
              </a:lnSpc>
            </a:pPr>
            <a:r>
              <a:rPr lang="en-GB" sz="1600" b="1">
                <a:latin typeface="Arial"/>
                <a:cs typeface="Arial"/>
              </a:rPr>
              <a:t>or a towel</a:t>
            </a:r>
          </a:p>
        </p:txBody>
      </p:sp>
      <p:sp>
        <p:nvSpPr>
          <p:cNvPr id="3" name="Rectangle 2">
            <a:extLst>
              <a:ext uri="{FF2B5EF4-FFF2-40B4-BE49-F238E27FC236}">
                <a16:creationId xmlns:a16="http://schemas.microsoft.com/office/drawing/2014/main" id="{71EEB55B-AE1D-93C1-627C-28C627500CFC}"/>
              </a:ext>
            </a:extLst>
          </p:cNvPr>
          <p:cNvSpPr>
            <a:spLocks noChangeAspect="1"/>
          </p:cNvSpPr>
          <p:nvPr/>
        </p:nvSpPr>
        <p:spPr>
          <a:xfrm>
            <a:off x="3649130" y="2356730"/>
            <a:ext cx="2750944" cy="830997"/>
          </a:xfrm>
          <a:prstGeom prst="rect">
            <a:avLst/>
          </a:prstGeom>
        </p:spPr>
        <p:txBody>
          <a:bodyPr wrap="square" anchor="t">
            <a:spAutoFit/>
          </a:bodyPr>
          <a:lstStyle/>
          <a:p>
            <a:pPr marL="187629" indent="-187629">
              <a:spcAft>
                <a:spcPts val="428"/>
              </a:spcAft>
            </a:pPr>
            <a:r>
              <a:rPr lang="en-GB" sz="1600" b="1">
                <a:solidFill>
                  <a:srgbClr val="009F53"/>
                </a:solidFill>
                <a:latin typeface="Arial"/>
                <a:cs typeface="Arial"/>
              </a:rPr>
              <a:t>2. </a:t>
            </a:r>
            <a:r>
              <a:rPr lang="en-GB" sz="1600" b="1">
                <a:latin typeface="Arial"/>
                <a:cs typeface="Arial"/>
              </a:rPr>
              <a:t>Encourage the casualty to have frequent sips of cold water</a:t>
            </a:r>
            <a:endParaRPr lang="en-US" sz="1600" b="1">
              <a:latin typeface="Arial"/>
              <a:cs typeface="Arial"/>
            </a:endParaRPr>
          </a:p>
        </p:txBody>
      </p:sp>
      <p:sp>
        <p:nvSpPr>
          <p:cNvPr id="4" name="Rectangle 3">
            <a:extLst>
              <a:ext uri="{FF2B5EF4-FFF2-40B4-BE49-F238E27FC236}">
                <a16:creationId xmlns:a16="http://schemas.microsoft.com/office/drawing/2014/main" id="{9807B93B-69BD-DF2A-0A94-A2EBA4548F77}"/>
              </a:ext>
            </a:extLst>
          </p:cNvPr>
          <p:cNvSpPr>
            <a:spLocks noChangeAspect="1"/>
          </p:cNvSpPr>
          <p:nvPr/>
        </p:nvSpPr>
        <p:spPr>
          <a:xfrm>
            <a:off x="6757060" y="2356730"/>
            <a:ext cx="3063834" cy="1620957"/>
          </a:xfrm>
          <a:prstGeom prst="rect">
            <a:avLst/>
          </a:prstGeom>
        </p:spPr>
        <p:txBody>
          <a:bodyPr wrap="square" lIns="91440" tIns="45720" rIns="91440" bIns="45720" anchor="t">
            <a:spAutoFit/>
          </a:bodyPr>
          <a:lstStyle/>
          <a:p>
            <a:pPr>
              <a:spcAft>
                <a:spcPts val="428"/>
              </a:spcAft>
              <a:buClr>
                <a:srgbClr val="007A53"/>
              </a:buClr>
            </a:pPr>
            <a:r>
              <a:rPr lang="en-GB" sz="1600" b="1">
                <a:solidFill>
                  <a:srgbClr val="009F53"/>
                </a:solidFill>
                <a:latin typeface="Arial"/>
                <a:cs typeface="Arial"/>
              </a:rPr>
              <a:t>3. </a:t>
            </a:r>
            <a:r>
              <a:rPr lang="en-GB" sz="1600" b="1">
                <a:latin typeface="Arial"/>
                <a:cs typeface="Arial"/>
              </a:rPr>
              <a:t>Cool the affected skin by dabbing with cold water</a:t>
            </a:r>
          </a:p>
          <a:p>
            <a:pPr marL="285750" indent="-285750">
              <a:spcAft>
                <a:spcPts val="488"/>
              </a:spcAft>
              <a:buClr>
                <a:srgbClr val="009F53"/>
              </a:buClr>
              <a:buSzPct val="100000"/>
              <a:buFont typeface="Segoe UI Symbol" panose="020B0502040204020203" pitchFamily="34" charset="0"/>
              <a:buChar char="➤"/>
            </a:pPr>
            <a:r>
              <a:rPr lang="en-GB" sz="1600" b="1">
                <a:latin typeface="Arial"/>
                <a:cs typeface="Arial"/>
              </a:rPr>
              <a:t>If the area is extensive, the casualty may prefer to soak the affected skin in a cool bath for ten minutes</a:t>
            </a:r>
            <a:endParaRPr lang="en-GB" sz="1600" b="1">
              <a:solidFill>
                <a:prstClr val="black"/>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B065F4D4-EB3E-8A55-DAED-69688BC03491}"/>
              </a:ext>
            </a:extLst>
          </p:cNvPr>
          <p:cNvSpPr>
            <a:spLocks noChangeAspect="1"/>
          </p:cNvSpPr>
          <p:nvPr/>
        </p:nvSpPr>
        <p:spPr>
          <a:xfrm>
            <a:off x="592575" y="4577555"/>
            <a:ext cx="2699570" cy="933589"/>
          </a:xfrm>
          <a:prstGeom prst="rect">
            <a:avLst/>
          </a:prstGeom>
        </p:spPr>
        <p:txBody>
          <a:bodyPr wrap="square" anchor="t">
            <a:spAutoFit/>
          </a:bodyPr>
          <a:lstStyle/>
          <a:p>
            <a:pPr marL="187629" indent="-187629">
              <a:spcAft>
                <a:spcPts val="428"/>
              </a:spcAft>
            </a:pPr>
            <a:r>
              <a:rPr lang="en-GB" sz="1600" b="1">
                <a:solidFill>
                  <a:srgbClr val="009F53"/>
                </a:solidFill>
                <a:latin typeface="Arial"/>
                <a:cs typeface="Arial"/>
              </a:rPr>
              <a:t>4. </a:t>
            </a:r>
            <a:r>
              <a:rPr lang="en-GB" sz="1600" b="1">
                <a:latin typeface="Arial"/>
                <a:cs typeface="Arial"/>
              </a:rPr>
              <a:t>If the burns are mild,</a:t>
            </a:r>
          </a:p>
          <a:p>
            <a:pPr marL="187629" indent="-187629">
              <a:spcAft>
                <a:spcPts val="428"/>
              </a:spcAft>
            </a:pPr>
            <a:r>
              <a:rPr lang="en-GB" sz="1600" b="1">
                <a:latin typeface="Arial"/>
                <a:cs typeface="Arial"/>
              </a:rPr>
              <a:t>calamine or an after sun </a:t>
            </a:r>
          </a:p>
          <a:p>
            <a:pPr marL="187629" indent="-187629">
              <a:spcAft>
                <a:spcPts val="428"/>
              </a:spcAft>
            </a:pPr>
            <a:r>
              <a:rPr lang="en-GB" sz="1600" b="1">
                <a:latin typeface="Arial"/>
                <a:cs typeface="Arial"/>
              </a:rPr>
              <a:t>lotion may soothe them </a:t>
            </a:r>
          </a:p>
        </p:txBody>
      </p:sp>
      <p:sp>
        <p:nvSpPr>
          <p:cNvPr id="6" name="Rectangle 5">
            <a:extLst>
              <a:ext uri="{FF2B5EF4-FFF2-40B4-BE49-F238E27FC236}">
                <a16:creationId xmlns:a16="http://schemas.microsoft.com/office/drawing/2014/main" id="{6738A018-05BF-80B5-56AA-B53D900FFAB4}"/>
              </a:ext>
            </a:extLst>
          </p:cNvPr>
          <p:cNvSpPr>
            <a:spLocks noChangeAspect="1"/>
          </p:cNvSpPr>
          <p:nvPr/>
        </p:nvSpPr>
        <p:spPr>
          <a:xfrm>
            <a:off x="4194670" y="4577555"/>
            <a:ext cx="3405339" cy="1620957"/>
          </a:xfrm>
          <a:prstGeom prst="rect">
            <a:avLst/>
          </a:prstGeom>
        </p:spPr>
        <p:txBody>
          <a:bodyPr wrap="square" lIns="91440" tIns="45720" rIns="91440" bIns="45720" anchor="t">
            <a:spAutoFit/>
          </a:bodyPr>
          <a:lstStyle/>
          <a:p>
            <a:pPr marL="187325" indent="-187325">
              <a:spcAft>
                <a:spcPts val="428"/>
              </a:spcAft>
            </a:pPr>
            <a:r>
              <a:rPr lang="en-GB" sz="1600" b="1">
                <a:solidFill>
                  <a:srgbClr val="007A53"/>
                </a:solidFill>
                <a:latin typeface="Arial"/>
                <a:cs typeface="Arial"/>
              </a:rPr>
              <a:t>5.</a:t>
            </a:r>
            <a:r>
              <a:rPr lang="en-GB" sz="1600" b="1">
                <a:latin typeface="Arial"/>
                <a:cs typeface="Arial"/>
              </a:rPr>
              <a:t> Advise the casualty to stay inside or in the shade. </a:t>
            </a:r>
            <a:endParaRPr lang="en-GB" sz="1600" b="1">
              <a:cs typeface="Arial"/>
            </a:endParaRPr>
          </a:p>
          <a:p>
            <a:pPr marL="365125" indent="-365125">
              <a:spcAft>
                <a:spcPts val="488"/>
              </a:spcAft>
              <a:buClr>
                <a:srgbClr val="009F53"/>
              </a:buClr>
              <a:buSzPct val="100000"/>
              <a:buFont typeface="Segoe UI Symbol" panose="020B0502040204020203" pitchFamily="34" charset="0"/>
              <a:buChar char="➤"/>
            </a:pPr>
            <a:r>
              <a:rPr lang="en-GB" sz="1600" b="1">
                <a:latin typeface="Arial"/>
                <a:cs typeface="Arial"/>
              </a:rPr>
              <a:t>If sunburn is severe, for example, if there is blistering or other skin damage, seek medical advice. </a:t>
            </a:r>
            <a:endParaRPr lang="en-US" sz="1600" b="1">
              <a:latin typeface="Arial"/>
              <a:cs typeface="Arial"/>
            </a:endParaRPr>
          </a:p>
        </p:txBody>
      </p:sp>
      <p:pic>
        <p:nvPicPr>
          <p:cNvPr id="8" name="Picture 7">
            <a:extLst>
              <a:ext uri="{FF2B5EF4-FFF2-40B4-BE49-F238E27FC236}">
                <a16:creationId xmlns:a16="http://schemas.microsoft.com/office/drawing/2014/main" id="{114BE9C5-625F-B411-B2A6-526BBDA808C9}"/>
              </a:ext>
            </a:extLst>
          </p:cNvPr>
          <p:cNvPicPr>
            <a:picLocks noChangeAspect="1"/>
          </p:cNvPicPr>
          <p:nvPr/>
        </p:nvPicPr>
        <p:blipFill rotWithShape="1">
          <a:blip r:embed="rId4">
            <a:extLst>
              <a:ext uri="{28A0092B-C50C-407E-A947-70E740481C1C}">
                <a14:useLocalDpi xmlns:a14="http://schemas.microsoft.com/office/drawing/2010/main" val="0"/>
              </a:ext>
            </a:extLst>
          </a:blip>
          <a:srcRect l="24728" t="22043" r="20945" b="15880"/>
          <a:stretch/>
        </p:blipFill>
        <p:spPr>
          <a:xfrm>
            <a:off x="7875060" y="4315488"/>
            <a:ext cx="2049593" cy="2145089"/>
          </a:xfrm>
          <a:prstGeom prst="rect">
            <a:avLst/>
          </a:prstGeom>
        </p:spPr>
      </p:pic>
      <p:pic>
        <p:nvPicPr>
          <p:cNvPr id="9" name="Picture 8">
            <a:extLst>
              <a:ext uri="{FF2B5EF4-FFF2-40B4-BE49-F238E27FC236}">
                <a16:creationId xmlns:a16="http://schemas.microsoft.com/office/drawing/2014/main" id="{8C9F02C7-BC72-F61E-ED92-8204AC60170B}"/>
              </a:ext>
            </a:extLst>
          </p:cNvPr>
          <p:cNvPicPr>
            <a:picLocks noChangeAspect="1"/>
          </p:cNvPicPr>
          <p:nvPr/>
        </p:nvPicPr>
        <p:blipFill rotWithShape="1">
          <a:blip r:embed="rId5">
            <a:extLst>
              <a:ext uri="{28A0092B-C50C-407E-A947-70E740481C1C}">
                <a14:useLocalDpi xmlns:a14="http://schemas.microsoft.com/office/drawing/2010/main" val="0"/>
              </a:ext>
            </a:extLst>
          </a:blip>
          <a:srcRect t="12093" b="3406"/>
          <a:stretch/>
        </p:blipFill>
        <p:spPr>
          <a:xfrm>
            <a:off x="9924653" y="2298199"/>
            <a:ext cx="2044191" cy="1727372"/>
          </a:xfrm>
          <a:prstGeom prst="rect">
            <a:avLst/>
          </a:prstGeom>
        </p:spPr>
      </p:pic>
      <p:graphicFrame>
        <p:nvGraphicFramePr>
          <p:cNvPr id="10" name="Table 9">
            <a:extLst>
              <a:ext uri="{FF2B5EF4-FFF2-40B4-BE49-F238E27FC236}">
                <a16:creationId xmlns:a16="http://schemas.microsoft.com/office/drawing/2014/main" id="{C23EB98A-922E-AF14-89EF-DB028940728D}"/>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12" name="TextBox 11">
            <a:extLst>
              <a:ext uri="{FF2B5EF4-FFF2-40B4-BE49-F238E27FC236}">
                <a16:creationId xmlns:a16="http://schemas.microsoft.com/office/drawing/2014/main" id="{C005E777-F62C-31ED-4A11-0499CB4B37B3}"/>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932932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5970973" cy="634787"/>
          </a:xfrm>
          <a:solidFill>
            <a:srgbClr val="009F53"/>
          </a:solidFill>
        </p:spPr>
        <p:txBody>
          <a:bodyPr>
            <a:normAutofit/>
          </a:bodyPr>
          <a:lstStyle/>
          <a:p>
            <a:r>
              <a:rPr lang="en-US" sz="3700"/>
              <a:t>If a casualty has a burn…</a:t>
            </a:r>
          </a:p>
        </p:txBody>
      </p:sp>
      <p:pic>
        <p:nvPicPr>
          <p:cNvPr id="2" name="Picture 2" descr="Sign, Stop, Halt, Warning, Hand">
            <a:extLst>
              <a:ext uri="{FF2B5EF4-FFF2-40B4-BE49-F238E27FC236}">
                <a16:creationId xmlns:a16="http://schemas.microsoft.com/office/drawing/2014/main" id="{6D04E20E-138F-34D1-34BE-4E074BCA75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5844" y="2531517"/>
            <a:ext cx="3477388" cy="316344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BD5F042-0E98-7A29-0597-6FA7618617BC}"/>
              </a:ext>
            </a:extLst>
          </p:cNvPr>
          <p:cNvSpPr/>
          <p:nvPr/>
        </p:nvSpPr>
        <p:spPr>
          <a:xfrm>
            <a:off x="5352004" y="1991837"/>
            <a:ext cx="1922586" cy="400110"/>
          </a:xfrm>
          <a:prstGeom prst="rect">
            <a:avLst/>
          </a:prstGeom>
        </p:spPr>
        <p:txBody>
          <a:bodyPr wrap="square">
            <a:spAutoFit/>
          </a:bodyPr>
          <a:lstStyle/>
          <a:p>
            <a:r>
              <a:rPr lang="en-GB" sz="2000" b="1" u="sng">
                <a:solidFill>
                  <a:srgbClr val="FF0000"/>
                </a:solidFill>
                <a:latin typeface="Arial" panose="020B0604020202020204" pitchFamily="34" charset="0"/>
                <a:cs typeface="Arial" panose="020B0604020202020204" pitchFamily="34" charset="0"/>
              </a:rPr>
              <a:t>DO NOT…</a:t>
            </a:r>
            <a:endParaRPr lang="en-GB" sz="2000" b="1">
              <a:solidFill>
                <a:srgbClr val="FF0000"/>
              </a:solidFill>
            </a:endParaRPr>
          </a:p>
        </p:txBody>
      </p:sp>
      <p:sp>
        <p:nvSpPr>
          <p:cNvPr id="4" name="Rectangle 3">
            <a:extLst>
              <a:ext uri="{FF2B5EF4-FFF2-40B4-BE49-F238E27FC236}">
                <a16:creationId xmlns:a16="http://schemas.microsoft.com/office/drawing/2014/main" id="{B3C015BF-36A1-082A-581D-3705A5E070D0}"/>
              </a:ext>
            </a:extLst>
          </p:cNvPr>
          <p:cNvSpPr/>
          <p:nvPr/>
        </p:nvSpPr>
        <p:spPr>
          <a:xfrm>
            <a:off x="1710047" y="3057633"/>
            <a:ext cx="2565315" cy="584775"/>
          </a:xfrm>
          <a:prstGeom prst="rect">
            <a:avLst/>
          </a:prstGeom>
        </p:spPr>
        <p:txBody>
          <a:bodyPr wrap="square">
            <a:spAutoFit/>
          </a:bodyPr>
          <a:lstStyle/>
          <a:p>
            <a:pPr algn="ctr"/>
            <a:r>
              <a:rPr lang="en-GB" sz="1600" b="1">
                <a:latin typeface="Arial" panose="020B0604020202020204" pitchFamily="34" charset="0"/>
                <a:cs typeface="Arial" panose="020B0604020202020204" pitchFamily="34" charset="0"/>
              </a:rPr>
              <a:t>Apply lotions, ointment or fat to a burn </a:t>
            </a:r>
          </a:p>
        </p:txBody>
      </p:sp>
      <p:sp>
        <p:nvSpPr>
          <p:cNvPr id="5" name="Rectangle 4">
            <a:extLst>
              <a:ext uri="{FF2B5EF4-FFF2-40B4-BE49-F238E27FC236}">
                <a16:creationId xmlns:a16="http://schemas.microsoft.com/office/drawing/2014/main" id="{76B674B1-1B33-366E-D962-C8FC37E1DA55}"/>
              </a:ext>
            </a:extLst>
          </p:cNvPr>
          <p:cNvSpPr/>
          <p:nvPr/>
        </p:nvSpPr>
        <p:spPr>
          <a:xfrm>
            <a:off x="4713704" y="5974101"/>
            <a:ext cx="2970493" cy="338554"/>
          </a:xfrm>
          <a:prstGeom prst="rect">
            <a:avLst/>
          </a:prstGeom>
        </p:spPr>
        <p:txBody>
          <a:bodyPr wrap="square">
            <a:spAutoFit/>
          </a:bodyPr>
          <a:lstStyle/>
          <a:p>
            <a:r>
              <a:rPr lang="en-GB" sz="1600" b="1">
                <a:latin typeface="Arial" panose="020B0604020202020204" pitchFamily="34" charset="0"/>
                <a:cs typeface="Arial" panose="020B0604020202020204" pitchFamily="34" charset="0"/>
              </a:rPr>
              <a:t>Use adhesive dressings </a:t>
            </a:r>
          </a:p>
        </p:txBody>
      </p:sp>
      <p:sp>
        <p:nvSpPr>
          <p:cNvPr id="6" name="Rectangle 5">
            <a:extLst>
              <a:ext uri="{FF2B5EF4-FFF2-40B4-BE49-F238E27FC236}">
                <a16:creationId xmlns:a16="http://schemas.microsoft.com/office/drawing/2014/main" id="{A7211163-E904-BBA4-2518-A7A32D565889}"/>
              </a:ext>
            </a:extLst>
          </p:cNvPr>
          <p:cNvSpPr/>
          <p:nvPr/>
        </p:nvSpPr>
        <p:spPr>
          <a:xfrm>
            <a:off x="1252923" y="4700313"/>
            <a:ext cx="2608158" cy="830997"/>
          </a:xfrm>
          <a:prstGeom prst="rect">
            <a:avLst/>
          </a:prstGeom>
        </p:spPr>
        <p:txBody>
          <a:bodyPr wrap="square" anchor="t">
            <a:spAutoFit/>
          </a:bodyPr>
          <a:lstStyle/>
          <a:p>
            <a:r>
              <a:rPr lang="en-GB" sz="1600" b="1">
                <a:latin typeface="Arial"/>
                <a:ea typeface="MS PGothic"/>
                <a:cs typeface="Arial"/>
              </a:rPr>
              <a:t>Touch the burnt area </a:t>
            </a:r>
            <a:endParaRPr lang="en-GB" sz="1600" b="1">
              <a:latin typeface="Arial" panose="020B0604020202020204" pitchFamily="34" charset="0"/>
              <a:cs typeface="Arial" panose="020B0604020202020204" pitchFamily="34" charset="0"/>
            </a:endParaRPr>
          </a:p>
          <a:p>
            <a:r>
              <a:rPr lang="en-GB" sz="1600" b="1">
                <a:latin typeface="Arial"/>
                <a:ea typeface="MS PGothic"/>
                <a:cs typeface="Arial"/>
              </a:rPr>
              <a:t>or remove anything </a:t>
            </a:r>
            <a:endParaRPr lang="en-GB" sz="1600" b="1">
              <a:latin typeface="Arial" panose="020B0604020202020204" pitchFamily="34" charset="0"/>
              <a:cs typeface="Arial" panose="020B0604020202020204" pitchFamily="34" charset="0"/>
            </a:endParaRPr>
          </a:p>
          <a:p>
            <a:r>
              <a:rPr lang="en-GB" sz="1600" b="1">
                <a:latin typeface="Arial"/>
                <a:ea typeface="MS PGothic"/>
                <a:cs typeface="Arial"/>
              </a:rPr>
              <a:t>sticking to it      </a:t>
            </a:r>
            <a:endParaRPr lang="en-GB" sz="1600" b="1">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4A5C272B-077F-1696-B759-F2FC7CDE39C4}"/>
              </a:ext>
            </a:extLst>
          </p:cNvPr>
          <p:cNvSpPr/>
          <p:nvPr/>
        </p:nvSpPr>
        <p:spPr>
          <a:xfrm>
            <a:off x="7848271" y="4946534"/>
            <a:ext cx="2226114" cy="338554"/>
          </a:xfrm>
          <a:prstGeom prst="rect">
            <a:avLst/>
          </a:prstGeom>
        </p:spPr>
        <p:txBody>
          <a:bodyPr wrap="square">
            <a:spAutoFit/>
          </a:bodyPr>
          <a:lstStyle/>
          <a:p>
            <a:r>
              <a:rPr lang="en-GB" sz="1600" b="1">
                <a:latin typeface="Arial" panose="020B0604020202020204" pitchFamily="34" charset="0"/>
                <a:cs typeface="Arial" panose="020B0604020202020204" pitchFamily="34" charset="0"/>
              </a:rPr>
              <a:t>Burst the blisters </a:t>
            </a:r>
          </a:p>
        </p:txBody>
      </p:sp>
      <p:sp>
        <p:nvSpPr>
          <p:cNvPr id="9" name="Rectangle 8">
            <a:extLst>
              <a:ext uri="{FF2B5EF4-FFF2-40B4-BE49-F238E27FC236}">
                <a16:creationId xmlns:a16="http://schemas.microsoft.com/office/drawing/2014/main" id="{E8329D6D-26C9-E950-0B35-0F4AA3DB6378}"/>
              </a:ext>
            </a:extLst>
          </p:cNvPr>
          <p:cNvSpPr/>
          <p:nvPr/>
        </p:nvSpPr>
        <p:spPr>
          <a:xfrm>
            <a:off x="7684197" y="3136612"/>
            <a:ext cx="2819867" cy="584775"/>
          </a:xfrm>
          <a:prstGeom prst="rect">
            <a:avLst/>
          </a:prstGeom>
        </p:spPr>
        <p:txBody>
          <a:bodyPr wrap="square">
            <a:spAutoFit/>
          </a:bodyPr>
          <a:lstStyle/>
          <a:p>
            <a:pPr algn="ctr"/>
            <a:r>
              <a:rPr lang="en-GB" sz="1600" b="1">
                <a:latin typeface="Arial" panose="020B0604020202020204" pitchFamily="34" charset="0"/>
                <a:cs typeface="Arial" panose="020B0604020202020204" pitchFamily="34" charset="0"/>
              </a:rPr>
              <a:t>Cover burns that are on the face </a:t>
            </a:r>
          </a:p>
        </p:txBody>
      </p:sp>
      <p:graphicFrame>
        <p:nvGraphicFramePr>
          <p:cNvPr id="10" name="Table 9">
            <a:extLst>
              <a:ext uri="{FF2B5EF4-FFF2-40B4-BE49-F238E27FC236}">
                <a16:creationId xmlns:a16="http://schemas.microsoft.com/office/drawing/2014/main" id="{66547EF6-2510-6F8E-B92D-AB3F784C8416}"/>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11" name="Rectangle 10">
            <a:extLst>
              <a:ext uri="{FF2B5EF4-FFF2-40B4-BE49-F238E27FC236}">
                <a16:creationId xmlns:a16="http://schemas.microsoft.com/office/drawing/2014/main" id="{DA634416-80AB-0E7B-56D4-4D049466CCEA}"/>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96F99BA1-86AF-A191-4BB3-794EB62E9FBE}"/>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824048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2657757" cy="602890"/>
          </a:xfrm>
          <a:solidFill>
            <a:srgbClr val="009F53"/>
          </a:solidFill>
        </p:spPr>
        <p:txBody>
          <a:bodyPr/>
          <a:lstStyle/>
          <a:p>
            <a:r>
              <a:rPr lang="en-US" sz="3700"/>
              <a:t>Quick quiz</a:t>
            </a:r>
          </a:p>
        </p:txBody>
      </p:sp>
      <p:pic>
        <p:nvPicPr>
          <p:cNvPr id="2" name="Picture 4" descr="Image result for sticky note png">
            <a:extLst>
              <a:ext uri="{FF2B5EF4-FFF2-40B4-BE49-F238E27FC236}">
                <a16:creationId xmlns:a16="http://schemas.microsoft.com/office/drawing/2014/main" id="{DA5FCB7F-A879-BFFD-98CE-C0AB36CB11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4965" y="4140011"/>
            <a:ext cx="2597241" cy="207687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Image result for sticky note png">
            <a:extLst>
              <a:ext uri="{FF2B5EF4-FFF2-40B4-BE49-F238E27FC236}">
                <a16:creationId xmlns:a16="http://schemas.microsoft.com/office/drawing/2014/main" id="{D7D8746A-42D7-1D14-338E-185162C36E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1910" y="1499121"/>
            <a:ext cx="2597241" cy="207687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Image result for sticky note png">
            <a:extLst>
              <a:ext uri="{FF2B5EF4-FFF2-40B4-BE49-F238E27FC236}">
                <a16:creationId xmlns:a16="http://schemas.microsoft.com/office/drawing/2014/main" id="{A1405EB7-8E33-18F6-CFF1-86201B9F62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6667" y="4270905"/>
            <a:ext cx="2597241" cy="207687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Image result for sticky note png">
            <a:extLst>
              <a:ext uri="{FF2B5EF4-FFF2-40B4-BE49-F238E27FC236}">
                <a16:creationId xmlns:a16="http://schemas.microsoft.com/office/drawing/2014/main" id="{FDC79306-CF19-4C5B-096C-D2BC13F667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8494" y="2011987"/>
            <a:ext cx="2597241" cy="207687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sticky note png">
            <a:extLst>
              <a:ext uri="{FF2B5EF4-FFF2-40B4-BE49-F238E27FC236}">
                <a16:creationId xmlns:a16="http://schemas.microsoft.com/office/drawing/2014/main" id="{5F7FD474-9623-5D4E-E933-D71AD25E2A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7224" y="2328177"/>
            <a:ext cx="2499487" cy="19987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Quiz, Icon, Test, Q, U, I, Z, Red">
            <a:extLst>
              <a:ext uri="{FF2B5EF4-FFF2-40B4-BE49-F238E27FC236}">
                <a16:creationId xmlns:a16="http://schemas.microsoft.com/office/drawing/2014/main" id="{F967C63C-E317-E9B3-F9CA-414FA2BDF4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095" y="4140011"/>
            <a:ext cx="2089088" cy="207687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5E3E984D-6D27-70E2-6870-F49F2D10BEBC}"/>
              </a:ext>
            </a:extLst>
          </p:cNvPr>
          <p:cNvSpPr/>
          <p:nvPr/>
        </p:nvSpPr>
        <p:spPr>
          <a:xfrm>
            <a:off x="2428324" y="2413613"/>
            <a:ext cx="2012384" cy="1077218"/>
          </a:xfrm>
          <a:prstGeom prst="rect">
            <a:avLst/>
          </a:prstGeom>
        </p:spPr>
        <p:txBody>
          <a:bodyPr wrap="square">
            <a:spAutoFit/>
          </a:bodyPr>
          <a:lstStyle/>
          <a:p>
            <a:pPr algn="ctr"/>
            <a:r>
              <a:rPr lang="en-GB" sz="1600">
                <a:ea typeface="MS PGothic"/>
                <a:cs typeface="Arial"/>
              </a:rPr>
              <a:t>How long do you apply cool water to an area of injury following a burn?</a:t>
            </a:r>
            <a:endParaRPr lang="en-GB" sz="1600"/>
          </a:p>
        </p:txBody>
      </p:sp>
      <p:sp>
        <p:nvSpPr>
          <p:cNvPr id="9" name="Rectangle 8">
            <a:extLst>
              <a:ext uri="{FF2B5EF4-FFF2-40B4-BE49-F238E27FC236}">
                <a16:creationId xmlns:a16="http://schemas.microsoft.com/office/drawing/2014/main" id="{05D12E0D-9C58-8EC0-D266-C4A97E645372}"/>
              </a:ext>
            </a:extLst>
          </p:cNvPr>
          <p:cNvSpPr/>
          <p:nvPr/>
        </p:nvSpPr>
        <p:spPr>
          <a:xfrm>
            <a:off x="5102114" y="2803974"/>
            <a:ext cx="1768307" cy="1077218"/>
          </a:xfrm>
          <a:prstGeom prst="rect">
            <a:avLst/>
          </a:prstGeom>
        </p:spPr>
        <p:txBody>
          <a:bodyPr wrap="square" lIns="91440" tIns="45720" rIns="91440" bIns="45720" anchor="t">
            <a:spAutoFit/>
          </a:bodyPr>
          <a:lstStyle/>
          <a:p>
            <a:pPr algn="ctr">
              <a:buClr>
                <a:schemeClr val="tx2"/>
              </a:buClr>
            </a:pPr>
            <a:r>
              <a:rPr lang="en-GB" sz="1600">
                <a:cs typeface="Arial"/>
              </a:rPr>
              <a:t>C</a:t>
            </a:r>
            <a:r>
              <a:rPr lang="en-GB" sz="1600">
                <a:ea typeface="MS PGothic"/>
                <a:cs typeface="Arial"/>
              </a:rPr>
              <a:t>an you use any other liquids to cool the area? E.g., milk</a:t>
            </a:r>
          </a:p>
        </p:txBody>
      </p:sp>
      <p:sp>
        <p:nvSpPr>
          <p:cNvPr id="10" name="Rectangle 9">
            <a:extLst>
              <a:ext uri="{FF2B5EF4-FFF2-40B4-BE49-F238E27FC236}">
                <a16:creationId xmlns:a16="http://schemas.microsoft.com/office/drawing/2014/main" id="{A2E2467F-8CFD-A07A-0B6E-824EA4BAE664}"/>
              </a:ext>
            </a:extLst>
          </p:cNvPr>
          <p:cNvSpPr/>
          <p:nvPr/>
        </p:nvSpPr>
        <p:spPr>
          <a:xfrm>
            <a:off x="3087584" y="4724791"/>
            <a:ext cx="1928235" cy="1077218"/>
          </a:xfrm>
          <a:prstGeom prst="rect">
            <a:avLst/>
          </a:prstGeom>
        </p:spPr>
        <p:txBody>
          <a:bodyPr wrap="square">
            <a:spAutoFit/>
          </a:bodyPr>
          <a:lstStyle/>
          <a:p>
            <a:pPr algn="ctr">
              <a:buClr>
                <a:schemeClr val="tx2"/>
              </a:buClr>
            </a:pPr>
            <a:r>
              <a:rPr lang="en-GB" sz="1600">
                <a:ea typeface="MS PGothic"/>
                <a:cs typeface="Arial"/>
              </a:rPr>
              <a:t>Can you use tin foil to cover a burn injury? Why / why not?</a:t>
            </a:r>
          </a:p>
        </p:txBody>
      </p:sp>
      <p:sp>
        <p:nvSpPr>
          <p:cNvPr id="11" name="Rectangle 10">
            <a:extLst>
              <a:ext uri="{FF2B5EF4-FFF2-40B4-BE49-F238E27FC236}">
                <a16:creationId xmlns:a16="http://schemas.microsoft.com/office/drawing/2014/main" id="{63615D29-C818-F25F-D8B1-56F36D9FCC9F}"/>
              </a:ext>
            </a:extLst>
          </p:cNvPr>
          <p:cNvSpPr/>
          <p:nvPr/>
        </p:nvSpPr>
        <p:spPr>
          <a:xfrm>
            <a:off x="7232626" y="2001846"/>
            <a:ext cx="1842277" cy="1077218"/>
          </a:xfrm>
          <a:prstGeom prst="rect">
            <a:avLst/>
          </a:prstGeom>
        </p:spPr>
        <p:txBody>
          <a:bodyPr wrap="square">
            <a:spAutoFit/>
          </a:bodyPr>
          <a:lstStyle/>
          <a:p>
            <a:pPr algn="ctr"/>
            <a:r>
              <a:rPr lang="en-GB" sz="1600">
                <a:ea typeface="MS PGothic"/>
                <a:cs typeface="Arial"/>
              </a:rPr>
              <a:t>What two things would you NOT use to treat a burn? </a:t>
            </a:r>
            <a:endParaRPr lang="en-GB" sz="1600"/>
          </a:p>
        </p:txBody>
      </p:sp>
      <p:sp>
        <p:nvSpPr>
          <p:cNvPr id="12" name="Rectangle 11">
            <a:extLst>
              <a:ext uri="{FF2B5EF4-FFF2-40B4-BE49-F238E27FC236}">
                <a16:creationId xmlns:a16="http://schemas.microsoft.com/office/drawing/2014/main" id="{F218E14F-9DF5-AF7D-4440-67B27A53E84F}"/>
              </a:ext>
            </a:extLst>
          </p:cNvPr>
          <p:cNvSpPr/>
          <p:nvPr/>
        </p:nvSpPr>
        <p:spPr>
          <a:xfrm>
            <a:off x="6776287" y="4430858"/>
            <a:ext cx="2034598" cy="1323439"/>
          </a:xfrm>
          <a:prstGeom prst="rect">
            <a:avLst/>
          </a:prstGeom>
        </p:spPr>
        <p:txBody>
          <a:bodyPr wrap="square">
            <a:spAutoFit/>
          </a:bodyPr>
          <a:lstStyle/>
          <a:p>
            <a:pPr algn="ctr"/>
            <a:r>
              <a:rPr lang="en-GB" sz="1600">
                <a:ea typeface="MS PGothic"/>
                <a:cs typeface="Arial"/>
              </a:rPr>
              <a:t>What other conditions would you look out for if the casualty had a severe burn? </a:t>
            </a:r>
            <a:endParaRPr lang="en-GB" sz="1600"/>
          </a:p>
        </p:txBody>
      </p:sp>
      <p:graphicFrame>
        <p:nvGraphicFramePr>
          <p:cNvPr id="14" name="Table 13">
            <a:extLst>
              <a:ext uri="{FF2B5EF4-FFF2-40B4-BE49-F238E27FC236}">
                <a16:creationId xmlns:a16="http://schemas.microsoft.com/office/drawing/2014/main" id="{A409113D-24AD-2ADD-0065-E857EB3DD81E}"/>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15" name="Rectangle 14">
            <a:extLst>
              <a:ext uri="{FF2B5EF4-FFF2-40B4-BE49-F238E27FC236}">
                <a16:creationId xmlns:a16="http://schemas.microsoft.com/office/drawing/2014/main" id="{84372971-48D0-94B7-B129-545B44709A76}"/>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F6F2178A-6CB0-05C9-E9A7-E57776228622}"/>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671286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003CC39-284D-B270-B3FF-B8BF46034836}"/>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8179784" cy="602890"/>
          </a:xfrm>
          <a:solidFill>
            <a:srgbClr val="009F53"/>
          </a:solidFill>
        </p:spPr>
        <p:txBody>
          <a:bodyPr/>
          <a:lstStyle/>
          <a:p>
            <a:r>
              <a:rPr lang="en-US" sz="3700"/>
              <a:t>Check my learning: Burns &amp; scalds</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2371198"/>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a:solidFill>
                  <a:srgbClr val="009F53"/>
                </a:solidFill>
              </a:rPr>
              <a:t>Learning outcomes</a:t>
            </a:r>
          </a:p>
        </p:txBody>
      </p:sp>
      <p:pic>
        <p:nvPicPr>
          <p:cNvPr id="11" name="Picture 10">
            <a:extLst>
              <a:ext uri="{FF2B5EF4-FFF2-40B4-BE49-F238E27FC236}">
                <a16:creationId xmlns:a16="http://schemas.microsoft.com/office/drawing/2014/main" id="{2CBFB979-A978-0AD7-CBC5-2F7878B5F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2791" y="1998040"/>
            <a:ext cx="644070" cy="644070"/>
          </a:xfrm>
          <a:prstGeom prst="rect">
            <a:avLst/>
          </a:prstGeom>
        </p:spPr>
      </p:pic>
      <p:pic>
        <p:nvPicPr>
          <p:cNvPr id="12" name="Picture 11">
            <a:extLst>
              <a:ext uri="{FF2B5EF4-FFF2-40B4-BE49-F238E27FC236}">
                <a16:creationId xmlns:a16="http://schemas.microsoft.com/office/drawing/2014/main" id="{CE58BF78-E177-C671-FEFA-8B78447D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1794" y="1984519"/>
            <a:ext cx="644070" cy="644070"/>
          </a:xfrm>
          <a:prstGeom prst="rect">
            <a:avLst/>
          </a:prstGeom>
        </p:spPr>
      </p:pic>
      <p:sp>
        <p:nvSpPr>
          <p:cNvPr id="13" name="Rectangle 12">
            <a:extLst>
              <a:ext uri="{FF2B5EF4-FFF2-40B4-BE49-F238E27FC236}">
                <a16:creationId xmlns:a16="http://schemas.microsoft.com/office/drawing/2014/main" id="{8F1AFDA9-1722-9AAD-7C29-2CA8C4704844}"/>
              </a:ext>
            </a:extLst>
          </p:cNvPr>
          <p:cNvSpPr/>
          <p:nvPr/>
        </p:nvSpPr>
        <p:spPr>
          <a:xfrm>
            <a:off x="10442623" y="3068709"/>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a:p>
        </p:txBody>
      </p:sp>
      <p:sp>
        <p:nvSpPr>
          <p:cNvPr id="14" name="Rectangle 13">
            <a:extLst>
              <a:ext uri="{FF2B5EF4-FFF2-40B4-BE49-F238E27FC236}">
                <a16:creationId xmlns:a16="http://schemas.microsoft.com/office/drawing/2014/main" id="{794FDC88-4C8D-FBAB-5248-C8C614A20699}"/>
              </a:ext>
            </a:extLst>
          </p:cNvPr>
          <p:cNvSpPr/>
          <p:nvPr/>
        </p:nvSpPr>
        <p:spPr>
          <a:xfrm>
            <a:off x="11259513" y="3068708"/>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a:p>
        </p:txBody>
      </p:sp>
      <p:sp>
        <p:nvSpPr>
          <p:cNvPr id="15" name="Rectangle 14">
            <a:extLst>
              <a:ext uri="{FF2B5EF4-FFF2-40B4-BE49-F238E27FC236}">
                <a16:creationId xmlns:a16="http://schemas.microsoft.com/office/drawing/2014/main" id="{A42C5383-ED22-C5F1-3B30-29FEB5371B34}"/>
              </a:ext>
            </a:extLst>
          </p:cNvPr>
          <p:cNvSpPr/>
          <p:nvPr/>
        </p:nvSpPr>
        <p:spPr>
          <a:xfrm>
            <a:off x="10442623" y="4080068"/>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a:p>
        </p:txBody>
      </p:sp>
      <p:sp>
        <p:nvSpPr>
          <p:cNvPr id="16" name="Rectangle 15">
            <a:extLst>
              <a:ext uri="{FF2B5EF4-FFF2-40B4-BE49-F238E27FC236}">
                <a16:creationId xmlns:a16="http://schemas.microsoft.com/office/drawing/2014/main" id="{60F66F39-1143-C259-124F-397626B24615}"/>
              </a:ext>
            </a:extLst>
          </p:cNvPr>
          <p:cNvSpPr/>
          <p:nvPr/>
        </p:nvSpPr>
        <p:spPr>
          <a:xfrm>
            <a:off x="11259513" y="4080068"/>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a:p>
        </p:txBody>
      </p:sp>
      <p:sp>
        <p:nvSpPr>
          <p:cNvPr id="3" name="TextBox 2">
            <a:extLst>
              <a:ext uri="{FF2B5EF4-FFF2-40B4-BE49-F238E27FC236}">
                <a16:creationId xmlns:a16="http://schemas.microsoft.com/office/drawing/2014/main" id="{D752FD05-BEB0-8D30-F7A8-951D532096F7}"/>
              </a:ext>
            </a:extLst>
          </p:cNvPr>
          <p:cNvSpPr txBox="1"/>
          <p:nvPr/>
        </p:nvSpPr>
        <p:spPr>
          <a:xfrm>
            <a:off x="429826" y="3121318"/>
            <a:ext cx="8928997" cy="1697901"/>
          </a:xfrm>
          <a:prstGeom prst="rect">
            <a:avLst/>
          </a:prstGeom>
          <a:noFill/>
          <a:ln w="57150">
            <a:noFill/>
          </a:ln>
        </p:spPr>
        <p:txBody>
          <a:bodyPr wrap="square" rtlCol="0">
            <a:spAutoFit/>
          </a:bodyPr>
          <a:lstStyle/>
          <a:p>
            <a:pPr marL="365125" indent="-365125">
              <a:spcAft>
                <a:spcPts val="488"/>
              </a:spcAft>
              <a:buClr>
                <a:srgbClr val="009F53"/>
              </a:buClr>
              <a:buSzPct val="100000"/>
              <a:buFont typeface="Lucida Grande"/>
              <a:buChar char="➤"/>
            </a:pPr>
            <a:r>
              <a:rPr lang="en-GB" sz="2400"/>
              <a:t>Be able to recognise a burn or scald</a:t>
            </a:r>
          </a:p>
          <a:p>
            <a:pPr marL="365125" indent="-365125">
              <a:spcAft>
                <a:spcPts val="488"/>
              </a:spcAft>
              <a:buClr>
                <a:srgbClr val="009F53"/>
              </a:buClr>
              <a:buSzPct val="100000"/>
              <a:buFont typeface="Lucida Grande"/>
              <a:buChar char="➤"/>
            </a:pPr>
            <a:endParaRPr lang="en-GB" sz="2400"/>
          </a:p>
          <a:p>
            <a:pPr marL="365125" indent="-365125">
              <a:spcAft>
                <a:spcPts val="488"/>
              </a:spcAft>
              <a:buClr>
                <a:srgbClr val="009F53"/>
              </a:buClr>
              <a:buSzPct val="100000"/>
              <a:buFont typeface="Lucida Grande"/>
              <a:buChar char="➤"/>
            </a:pPr>
            <a:r>
              <a:rPr lang="en-GB" sz="2400"/>
              <a:t>Be able to know how to respond appropriately to someone who has a burn or scald.</a:t>
            </a:r>
          </a:p>
        </p:txBody>
      </p:sp>
      <p:graphicFrame>
        <p:nvGraphicFramePr>
          <p:cNvPr id="4" name="Table 3">
            <a:extLst>
              <a:ext uri="{FF2B5EF4-FFF2-40B4-BE49-F238E27FC236}">
                <a16:creationId xmlns:a16="http://schemas.microsoft.com/office/drawing/2014/main" id="{94650D31-2A6C-9BFB-415A-7B47BE7A14A1}"/>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7" name="TextBox 6">
            <a:extLst>
              <a:ext uri="{FF2B5EF4-FFF2-40B4-BE49-F238E27FC236}">
                <a16:creationId xmlns:a16="http://schemas.microsoft.com/office/drawing/2014/main" id="{6140483D-A19A-81FD-95DF-2AD019F73A2F}"/>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801521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4F94435-1224-48EC-A281-149D2B2D0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88" y="2211849"/>
            <a:ext cx="8548624" cy="24343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a:extLst>
              <a:ext uri="{FF2B5EF4-FFF2-40B4-BE49-F238E27FC236}">
                <a16:creationId xmlns:a16="http://schemas.microsoft.com/office/drawing/2014/main" id="{2F773BBE-FAE7-ACA7-BF73-F425D613E959}"/>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6" name="Rectangle 5">
            <a:extLst>
              <a:ext uri="{FF2B5EF4-FFF2-40B4-BE49-F238E27FC236}">
                <a16:creationId xmlns:a16="http://schemas.microsoft.com/office/drawing/2014/main" id="{828FC850-62AD-93E3-0902-938F85EEAE00}"/>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green circle with white text and a graduation cap&#10;&#10;Description automatically generated">
            <a:extLst>
              <a:ext uri="{FF2B5EF4-FFF2-40B4-BE49-F238E27FC236}">
                <a16:creationId xmlns:a16="http://schemas.microsoft.com/office/drawing/2014/main" id="{FC36FC37-C296-20CB-9355-A3F358A25D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7840" y="4743450"/>
            <a:ext cx="1524512" cy="1488674"/>
          </a:xfrm>
          <a:prstGeom prst="rect">
            <a:avLst/>
          </a:prstGeom>
        </p:spPr>
      </p:pic>
      <p:pic>
        <p:nvPicPr>
          <p:cNvPr id="8" name="Picture 7" descr="A green circle with white text and a hand with flames&#10;&#10;Description automatically generated">
            <a:extLst>
              <a:ext uri="{FF2B5EF4-FFF2-40B4-BE49-F238E27FC236}">
                <a16:creationId xmlns:a16="http://schemas.microsoft.com/office/drawing/2014/main" id="{1C6FB172-8CFB-A90C-B112-064BF96299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53399" y="4743450"/>
            <a:ext cx="1524512" cy="1488674"/>
          </a:xfrm>
          <a:prstGeom prst="rect">
            <a:avLst/>
          </a:prstGeom>
        </p:spPr>
      </p:pic>
      <p:sp>
        <p:nvSpPr>
          <p:cNvPr id="2" name="TextBox 1">
            <a:extLst>
              <a:ext uri="{FF2B5EF4-FFF2-40B4-BE49-F238E27FC236}">
                <a16:creationId xmlns:a16="http://schemas.microsoft.com/office/drawing/2014/main" id="{809E850D-D182-1912-F8C3-4F394D80057D}"/>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712363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20994C6-B6D7-119D-5C78-6D015A86329B}"/>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
        <p:nvSpPr>
          <p:cNvPr id="13" name="Flowchart: Document 12">
            <a:extLst>
              <a:ext uri="{FF2B5EF4-FFF2-40B4-BE49-F238E27FC236}">
                <a16:creationId xmlns:a16="http://schemas.microsoft.com/office/drawing/2014/main" id="{F94B9FA7-3C60-98F9-EF61-C8CBAEE347F0}"/>
              </a:ext>
            </a:extLst>
          </p:cNvPr>
          <p:cNvSpPr/>
          <p:nvPr/>
        </p:nvSpPr>
        <p:spPr>
          <a:xfrm>
            <a:off x="340936" y="282804"/>
            <a:ext cx="11510128" cy="5319961"/>
          </a:xfrm>
          <a:prstGeom prst="flowChartDocument">
            <a:avLst/>
          </a:prstGeom>
          <a:solidFill>
            <a:srgbClr val="009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3597B9FF-E13A-94F8-EBB4-0A1021B203EA}"/>
              </a:ext>
            </a:extLst>
          </p:cNvPr>
          <p:cNvSpPr/>
          <p:nvPr/>
        </p:nvSpPr>
        <p:spPr>
          <a:xfrm>
            <a:off x="4747320" y="2359944"/>
            <a:ext cx="2783033" cy="750810"/>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3">
                  <a:extLst>
                    <a:ext uri="{A12FA001-AC4F-418D-AE19-62706E023703}">
                      <ahyp:hlinkClr xmlns:ahyp="http://schemas.microsoft.com/office/drawing/2018/hyperlinkcolor" val="tx"/>
                    </a:ext>
                  </a:extLst>
                </a:hlinkClick>
              </a:rPr>
              <a:t>Click here to take the final quiz</a:t>
            </a:r>
            <a:endParaRPr lang="en-GB" sz="2400" b="1" dirty="0">
              <a:solidFill>
                <a:schemeClr val="tx1"/>
              </a:solidFill>
            </a:endParaRPr>
          </a:p>
        </p:txBody>
      </p:sp>
      <p:sp>
        <p:nvSpPr>
          <p:cNvPr id="16" name="Rectangle: Rounded Corners 15">
            <a:extLst>
              <a:ext uri="{FF2B5EF4-FFF2-40B4-BE49-F238E27FC236}">
                <a16:creationId xmlns:a16="http://schemas.microsoft.com/office/drawing/2014/main" id="{92383811-81B7-5500-C14C-801C4EC8769C}"/>
              </a:ext>
            </a:extLst>
          </p:cNvPr>
          <p:cNvSpPr/>
          <p:nvPr/>
        </p:nvSpPr>
        <p:spPr>
          <a:xfrm>
            <a:off x="4706471" y="3448608"/>
            <a:ext cx="2783033" cy="1186145"/>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4">
                  <a:extLst>
                    <a:ext uri="{A12FA001-AC4F-418D-AE19-62706E023703}">
                      <ahyp:hlinkClr xmlns:ahyp="http://schemas.microsoft.com/office/drawing/2018/hyperlinkcolor" val="tx"/>
                    </a:ext>
                  </a:extLst>
                </a:hlinkClick>
              </a:rPr>
              <a:t>Click here to request your certificate</a:t>
            </a:r>
            <a:endParaRPr lang="en-GB" sz="2400" b="1" dirty="0">
              <a:solidFill>
                <a:schemeClr val="tx1"/>
              </a:solidFill>
            </a:endParaRPr>
          </a:p>
        </p:txBody>
      </p:sp>
      <p:sp>
        <p:nvSpPr>
          <p:cNvPr id="18" name="Title 4">
            <a:extLst>
              <a:ext uri="{FF2B5EF4-FFF2-40B4-BE49-F238E27FC236}">
                <a16:creationId xmlns:a16="http://schemas.microsoft.com/office/drawing/2014/main" id="{A3988348-931D-5445-0552-D3EE258B2C18}"/>
              </a:ext>
            </a:extLst>
          </p:cNvPr>
          <p:cNvSpPr>
            <a:spLocks noGrp="1"/>
          </p:cNvSpPr>
          <p:nvPr>
            <p:ph type="title"/>
          </p:nvPr>
        </p:nvSpPr>
        <p:spPr>
          <a:xfrm>
            <a:off x="1808553" y="1255235"/>
            <a:ext cx="8821580" cy="539611"/>
          </a:xfrm>
          <a:solidFill>
            <a:srgbClr val="009F53"/>
          </a:solidFill>
        </p:spPr>
        <p:txBody>
          <a:bodyPr/>
          <a:lstStyle/>
          <a:p>
            <a:r>
              <a:rPr lang="en-GB" dirty="0"/>
              <a:t>Time to test your first aid knowledge!</a:t>
            </a:r>
          </a:p>
        </p:txBody>
      </p:sp>
    </p:spTree>
    <p:custDataLst>
      <p:tags r:id="rId1"/>
    </p:custDataLst>
    <p:extLst>
      <p:ext uri="{BB962C8B-B14F-4D97-AF65-F5344CB8AC3E}">
        <p14:creationId xmlns:p14="http://schemas.microsoft.com/office/powerpoint/2010/main" val="3443595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3964620" cy="602890"/>
          </a:xfrm>
          <a:solidFill>
            <a:schemeClr val="tx1"/>
          </a:solidFill>
        </p:spPr>
        <p:txBody>
          <a:bodyPr/>
          <a:lstStyle/>
          <a:p>
            <a:r>
              <a:rPr lang="en-US" sz="3700" dirty="0"/>
              <a:t>Copyright notice</a:t>
            </a:r>
          </a:p>
        </p:txBody>
      </p:sp>
      <p:graphicFrame>
        <p:nvGraphicFramePr>
          <p:cNvPr id="2" name="Table 1">
            <a:extLst>
              <a:ext uri="{FF2B5EF4-FFF2-40B4-BE49-F238E27FC236}">
                <a16:creationId xmlns:a16="http://schemas.microsoft.com/office/drawing/2014/main" id="{CCC5190A-1154-1DBB-B77D-FDF44217E8C7}"/>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3" name="Rectangle 2">
            <a:extLst>
              <a:ext uri="{FF2B5EF4-FFF2-40B4-BE49-F238E27FC236}">
                <a16:creationId xmlns:a16="http://schemas.microsoft.com/office/drawing/2014/main" id="{6406AF44-3F7A-B598-4A70-91CAB2FA669E}"/>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33D2D860-8EB8-80DD-5494-C5B8F05884B8}"/>
              </a:ext>
            </a:extLst>
          </p:cNvPr>
          <p:cNvSpPr txBox="1"/>
          <p:nvPr/>
        </p:nvSpPr>
        <p:spPr>
          <a:xfrm>
            <a:off x="429827" y="2641005"/>
            <a:ext cx="9477653" cy="2308324"/>
          </a:xfrm>
          <a:prstGeom prst="rect">
            <a:avLst/>
          </a:prstGeom>
          <a:solidFill>
            <a:srgbClr val="BFDFD2"/>
          </a:solidFill>
        </p:spPr>
        <p:txBody>
          <a:bodyPr wrap="square">
            <a:spAutoFit/>
          </a:bodyPr>
          <a:lstStyle/>
          <a:p>
            <a:r>
              <a:rPr lang="en-GB" sz="1800" dirty="0">
                <a:effectLst/>
                <a:latin typeface="+mj-lt"/>
                <a:ea typeface="Times New Roman" panose="02020603050405020304" pitchFamily="18" charset="0"/>
              </a:rPr>
              <a:t>This is the statement for copyright These </a:t>
            </a:r>
            <a:r>
              <a:rPr lang="en-GB" sz="1800" i="1" dirty="0">
                <a:effectLst/>
                <a:latin typeface="+mj-lt"/>
                <a:ea typeface="Times New Roman" panose="02020603050405020304" pitchFamily="18" charset="0"/>
              </a:rPr>
              <a:t>PowerPoint slides</a:t>
            </a:r>
            <a:r>
              <a:rPr lang="en-GB" sz="1800" dirty="0">
                <a:effectLst/>
                <a:latin typeface="+mj-lt"/>
                <a:ea typeface="Times New Roman" panose="02020603050405020304" pitchFamily="18" charset="0"/>
              </a:rPr>
              <a:t> are the intellectual property of St John Ambulance.  They are protected by copyright law. You are granted permission to view and use these slides solely for educational and informational purposes within the context of your association with St John Ambulance. Any unauthorised reproduction, distribution, or use for personal gain or any purpose other than the intended educational use is strictly prohibited. By accessing and using these </a:t>
            </a:r>
            <a:r>
              <a:rPr lang="en-GB" sz="1800" i="1" dirty="0">
                <a:effectLst/>
                <a:latin typeface="+mj-lt"/>
                <a:ea typeface="Times New Roman" panose="02020603050405020304" pitchFamily="18" charset="0"/>
              </a:rPr>
              <a:t>slides,</a:t>
            </a:r>
            <a:r>
              <a:rPr lang="en-GB" sz="1800" dirty="0">
                <a:effectLst/>
                <a:latin typeface="+mj-lt"/>
                <a:ea typeface="Times New Roman" panose="02020603050405020304" pitchFamily="18" charset="0"/>
              </a:rPr>
              <a:t> you agree to respect the copyright and confidentiality of the content contained herein. Any violation of this agreement may result in legal action. Thank you for your understanding and compliance.</a:t>
            </a:r>
            <a:endParaRPr lang="en-GB" sz="2400" dirty="0">
              <a:effectLst/>
              <a:latin typeface="+mj-lt"/>
              <a:ea typeface="Times New Roman" panose="02020603050405020304" pitchFamily="18" charset="0"/>
            </a:endParaRPr>
          </a:p>
        </p:txBody>
      </p:sp>
      <p:sp>
        <p:nvSpPr>
          <p:cNvPr id="9" name="TextBox 8">
            <a:extLst>
              <a:ext uri="{FF2B5EF4-FFF2-40B4-BE49-F238E27FC236}">
                <a16:creationId xmlns:a16="http://schemas.microsoft.com/office/drawing/2014/main" id="{731837C6-4FB8-F0DC-53B1-847A83F6CF1C}"/>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981157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3679035" cy="602890"/>
          </a:xfrm>
          <a:solidFill>
            <a:srgbClr val="009F53"/>
          </a:solidFill>
        </p:spPr>
        <p:txBody>
          <a:bodyPr/>
          <a:lstStyle/>
          <a:p>
            <a:r>
              <a:rPr lang="en-US" sz="3700"/>
              <a:t>Burns &amp; scalds</a:t>
            </a:r>
          </a:p>
        </p:txBody>
      </p:sp>
      <p:sp>
        <p:nvSpPr>
          <p:cNvPr id="7" name="TextBox 6">
            <a:extLst>
              <a:ext uri="{FF2B5EF4-FFF2-40B4-BE49-F238E27FC236}">
                <a16:creationId xmlns:a16="http://schemas.microsoft.com/office/drawing/2014/main" id="{3E2A30D4-16FF-7CED-D16C-1D76817EF764}"/>
              </a:ext>
            </a:extLst>
          </p:cNvPr>
          <p:cNvSpPr txBox="1"/>
          <p:nvPr/>
        </p:nvSpPr>
        <p:spPr>
          <a:xfrm>
            <a:off x="1466999" y="2679858"/>
            <a:ext cx="9258001" cy="2585323"/>
          </a:xfrm>
          <a:prstGeom prst="rect">
            <a:avLst/>
          </a:prstGeom>
          <a:noFill/>
          <a:ln w="57150">
            <a:solidFill>
              <a:srgbClr val="009F53"/>
            </a:solidFill>
          </a:ln>
        </p:spPr>
        <p:txBody>
          <a:bodyPr wrap="square" rtlCol="0">
            <a:spAutoFit/>
          </a:bodyPr>
          <a:lstStyle/>
          <a:p>
            <a:pPr algn="ctr"/>
            <a:r>
              <a:rPr lang="en-GB" sz="5400"/>
              <a:t>A short course to learn how to help someone who is suffering with a burn or scald.</a:t>
            </a:r>
          </a:p>
        </p:txBody>
      </p:sp>
      <p:graphicFrame>
        <p:nvGraphicFramePr>
          <p:cNvPr id="2" name="Table 1">
            <a:extLst>
              <a:ext uri="{FF2B5EF4-FFF2-40B4-BE49-F238E27FC236}">
                <a16:creationId xmlns:a16="http://schemas.microsoft.com/office/drawing/2014/main" id="{CCC5190A-1154-1DBB-B77D-FDF44217E8C7}"/>
              </a:ext>
            </a:extLst>
          </p:cNvPr>
          <p:cNvGraphicFramePr>
            <a:graphicFrameLocks noGrp="1"/>
          </p:cNvGraphicFramePr>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3" name="Rectangle 2">
            <a:extLst>
              <a:ext uri="{FF2B5EF4-FFF2-40B4-BE49-F238E27FC236}">
                <a16:creationId xmlns:a16="http://schemas.microsoft.com/office/drawing/2014/main" id="{6406AF44-3F7A-B598-4A70-91CAB2FA669E}"/>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F4539637-E4F7-D95C-6450-B47E66269214}"/>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635384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8D9BE16-B4F2-9F1B-366E-573A9051ADCB}"/>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3E2A30D4-16FF-7CED-D16C-1D76817EF764}"/>
              </a:ext>
            </a:extLst>
          </p:cNvPr>
          <p:cNvSpPr txBox="1"/>
          <p:nvPr/>
        </p:nvSpPr>
        <p:spPr>
          <a:xfrm>
            <a:off x="429827" y="2598960"/>
            <a:ext cx="10219661" cy="1697901"/>
          </a:xfrm>
          <a:prstGeom prst="rect">
            <a:avLst/>
          </a:prstGeom>
          <a:noFill/>
          <a:ln w="57150">
            <a:noFill/>
          </a:ln>
        </p:spPr>
        <p:txBody>
          <a:bodyPr wrap="square" rtlCol="0">
            <a:spAutoFit/>
          </a:bodyPr>
          <a:lstStyle/>
          <a:p>
            <a:pPr marL="365125" indent="-365125">
              <a:spcAft>
                <a:spcPts val="488"/>
              </a:spcAft>
              <a:buClr>
                <a:srgbClr val="009F53"/>
              </a:buClr>
              <a:buSzPct val="100000"/>
              <a:buFont typeface="Lucida Grande"/>
              <a:buChar char="➤"/>
            </a:pPr>
            <a:r>
              <a:rPr lang="en-GB" sz="2400"/>
              <a:t>Be able to recognise a burn or scald</a:t>
            </a:r>
          </a:p>
          <a:p>
            <a:pPr marL="365125" indent="-365125">
              <a:spcAft>
                <a:spcPts val="488"/>
              </a:spcAft>
              <a:buClr>
                <a:srgbClr val="009F53"/>
              </a:buClr>
              <a:buSzPct val="100000"/>
              <a:buFont typeface="Lucida Grande"/>
              <a:buChar char="➤"/>
            </a:pPr>
            <a:endParaRPr lang="en-GB" sz="2400"/>
          </a:p>
          <a:p>
            <a:pPr marL="365125" indent="-365125">
              <a:spcAft>
                <a:spcPts val="488"/>
              </a:spcAft>
              <a:buClr>
                <a:srgbClr val="009F53"/>
              </a:buClr>
              <a:buSzPct val="100000"/>
              <a:buFont typeface="Lucida Grande"/>
              <a:buChar char="➤"/>
            </a:pPr>
            <a:r>
              <a:rPr lang="en-GB" sz="2400"/>
              <a:t>Be able to know how to respond appropriately to someone who has a burn or scald.</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7" y="1769423"/>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a:solidFill>
                  <a:srgbClr val="009F53"/>
                </a:solidFill>
              </a:rPr>
              <a:t>Learning outcomes</a:t>
            </a:r>
          </a:p>
        </p:txBody>
      </p:sp>
      <p:sp>
        <p:nvSpPr>
          <p:cNvPr id="3" name="Title 1">
            <a:extLst>
              <a:ext uri="{FF2B5EF4-FFF2-40B4-BE49-F238E27FC236}">
                <a16:creationId xmlns:a16="http://schemas.microsoft.com/office/drawing/2014/main" id="{679EF432-A39E-DB8A-6E59-42AC06999EB3}"/>
              </a:ext>
            </a:extLst>
          </p:cNvPr>
          <p:cNvSpPr>
            <a:spLocks noGrp="1"/>
          </p:cNvSpPr>
          <p:nvPr>
            <p:ph type="title"/>
          </p:nvPr>
        </p:nvSpPr>
        <p:spPr>
          <a:xfrm>
            <a:off x="429827" y="641119"/>
            <a:ext cx="3690911" cy="602890"/>
          </a:xfrm>
          <a:solidFill>
            <a:srgbClr val="009F53"/>
          </a:solidFill>
        </p:spPr>
        <p:txBody>
          <a:bodyPr/>
          <a:lstStyle/>
          <a:p>
            <a:r>
              <a:rPr lang="en-US" sz="3700"/>
              <a:t>Burns &amp; scalds</a:t>
            </a:r>
          </a:p>
        </p:txBody>
      </p:sp>
      <p:graphicFrame>
        <p:nvGraphicFramePr>
          <p:cNvPr id="4" name="Table 3">
            <a:extLst>
              <a:ext uri="{FF2B5EF4-FFF2-40B4-BE49-F238E27FC236}">
                <a16:creationId xmlns:a16="http://schemas.microsoft.com/office/drawing/2014/main" id="{3F9A8828-B025-2A68-1D0F-F8EAF3D49A04}"/>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6" name="TextBox 5">
            <a:extLst>
              <a:ext uri="{FF2B5EF4-FFF2-40B4-BE49-F238E27FC236}">
                <a16:creationId xmlns:a16="http://schemas.microsoft.com/office/drawing/2014/main" id="{91109AA1-2E27-2BE8-1FC2-81BAACFE59EE}"/>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40709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0"/>
            <a:ext cx="4118421" cy="634787"/>
          </a:xfrm>
          <a:solidFill>
            <a:srgbClr val="009F53"/>
          </a:solidFill>
        </p:spPr>
        <p:txBody>
          <a:bodyPr>
            <a:normAutofit/>
          </a:bodyPr>
          <a:lstStyle/>
          <a:p>
            <a:r>
              <a:rPr lang="en-US" sz="3700"/>
              <a:t>Functions of skin</a:t>
            </a:r>
          </a:p>
        </p:txBody>
      </p:sp>
      <p:pic>
        <p:nvPicPr>
          <p:cNvPr id="2" name="Picture 2" descr="Hand, Fingers, Forearm, Arm, Thumb">
            <a:extLst>
              <a:ext uri="{FF2B5EF4-FFF2-40B4-BE49-F238E27FC236}">
                <a16:creationId xmlns:a16="http://schemas.microsoft.com/office/drawing/2014/main" id="{00E92282-1195-B152-3DA2-D85267305A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01529" y="2558271"/>
            <a:ext cx="2178420" cy="287078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8D59290-5E31-19E0-0FD4-CFDD5CC3B446}"/>
              </a:ext>
            </a:extLst>
          </p:cNvPr>
          <p:cNvSpPr/>
          <p:nvPr/>
        </p:nvSpPr>
        <p:spPr>
          <a:xfrm>
            <a:off x="5536745" y="4809769"/>
            <a:ext cx="2278794" cy="1631216"/>
          </a:xfrm>
          <a:prstGeom prst="rect">
            <a:avLst/>
          </a:prstGeom>
          <a:ln w="38100">
            <a:solidFill>
              <a:srgbClr val="009F53"/>
            </a:solidFill>
          </a:ln>
        </p:spPr>
        <p:txBody>
          <a:bodyPr wrap="square">
            <a:spAutoFit/>
          </a:bodyPr>
          <a:lstStyle/>
          <a:p>
            <a:pPr marL="0" lvl="1" algn="ctr" eaLnBrk="0" hangingPunct="0">
              <a:spcBef>
                <a:spcPts val="378"/>
              </a:spcBef>
              <a:spcAft>
                <a:spcPts val="378"/>
              </a:spcAft>
              <a:buClr>
                <a:srgbClr val="009F4D"/>
              </a:buClr>
              <a:defRPr/>
            </a:pPr>
            <a:r>
              <a:rPr lang="en-GB" sz="2000" b="1">
                <a:latin typeface="Arial" panose="020B0604020202020204" pitchFamily="34" charset="0"/>
                <a:cs typeface="Arial" panose="020B0604020202020204" pitchFamily="34" charset="0"/>
              </a:rPr>
              <a:t>Protection: </a:t>
            </a:r>
            <a:r>
              <a:rPr lang="en-GB" sz="2000">
                <a:latin typeface="Arial" panose="020B0604020202020204" pitchFamily="34" charset="0"/>
                <a:cs typeface="Arial" panose="020B0604020202020204" pitchFamily="34" charset="0"/>
              </a:rPr>
              <a:t>skin provides a barrier against infection, pollution, toxins and radiation</a:t>
            </a:r>
            <a:endParaRPr lang="en-US" sz="2000"/>
          </a:p>
        </p:txBody>
      </p:sp>
      <p:sp>
        <p:nvSpPr>
          <p:cNvPr id="4" name="Rectangle 3">
            <a:extLst>
              <a:ext uri="{FF2B5EF4-FFF2-40B4-BE49-F238E27FC236}">
                <a16:creationId xmlns:a16="http://schemas.microsoft.com/office/drawing/2014/main" id="{21C4463A-F5A0-6BEF-7C6C-780FD47BB354}"/>
              </a:ext>
            </a:extLst>
          </p:cNvPr>
          <p:cNvSpPr/>
          <p:nvPr/>
        </p:nvSpPr>
        <p:spPr>
          <a:xfrm>
            <a:off x="2917053" y="3071678"/>
            <a:ext cx="2350252" cy="1631216"/>
          </a:xfrm>
          <a:prstGeom prst="rect">
            <a:avLst/>
          </a:prstGeom>
          <a:ln w="38100">
            <a:solidFill>
              <a:srgbClr val="009F53"/>
            </a:solidFill>
          </a:ln>
        </p:spPr>
        <p:txBody>
          <a:bodyPr wrap="square">
            <a:spAutoFit/>
          </a:bodyPr>
          <a:lstStyle/>
          <a:p>
            <a:pPr marL="0" lvl="1" algn="ctr" eaLnBrk="0" hangingPunct="0">
              <a:spcBef>
                <a:spcPts val="378"/>
              </a:spcBef>
              <a:spcAft>
                <a:spcPts val="378"/>
              </a:spcAft>
              <a:buClr>
                <a:srgbClr val="009F4D"/>
              </a:buClr>
              <a:defRPr/>
            </a:pPr>
            <a:r>
              <a:rPr lang="en-GB" sz="2000" b="1">
                <a:ea typeface="MS PGothic"/>
                <a:cs typeface="Arial"/>
              </a:rPr>
              <a:t>Excretion:</a:t>
            </a:r>
            <a:r>
              <a:rPr lang="en-GB" sz="2000">
                <a:ea typeface="MS PGothic"/>
                <a:cs typeface="Arial"/>
              </a:rPr>
              <a:t> the pores and sweat glands release waste from the body</a:t>
            </a:r>
          </a:p>
        </p:txBody>
      </p:sp>
      <p:sp>
        <p:nvSpPr>
          <p:cNvPr id="5" name="Rectangle 4">
            <a:extLst>
              <a:ext uri="{FF2B5EF4-FFF2-40B4-BE49-F238E27FC236}">
                <a16:creationId xmlns:a16="http://schemas.microsoft.com/office/drawing/2014/main" id="{73995C19-B549-0A48-E913-8452EB28D4C7}"/>
              </a:ext>
            </a:extLst>
          </p:cNvPr>
          <p:cNvSpPr/>
          <p:nvPr/>
        </p:nvSpPr>
        <p:spPr>
          <a:xfrm>
            <a:off x="5542686" y="3080987"/>
            <a:ext cx="2286303" cy="1631216"/>
          </a:xfrm>
          <a:prstGeom prst="rect">
            <a:avLst/>
          </a:prstGeom>
          <a:ln w="38100">
            <a:solidFill>
              <a:srgbClr val="009F53"/>
            </a:solidFill>
          </a:ln>
        </p:spPr>
        <p:txBody>
          <a:bodyPr wrap="square">
            <a:spAutoFit/>
          </a:bodyPr>
          <a:lstStyle/>
          <a:p>
            <a:pPr marL="0" lvl="1" algn="ctr" eaLnBrk="0" hangingPunct="0">
              <a:spcBef>
                <a:spcPts val="378"/>
              </a:spcBef>
              <a:spcAft>
                <a:spcPts val="378"/>
              </a:spcAft>
              <a:buClr>
                <a:srgbClr val="009F4D"/>
              </a:buClr>
              <a:defRPr/>
            </a:pPr>
            <a:r>
              <a:rPr lang="en-GB" sz="2000" b="1">
                <a:solidFill>
                  <a:sysClr val="windowText" lastClr="000000"/>
                </a:solidFill>
                <a:ea typeface="MS PGothic"/>
                <a:cs typeface="Arial"/>
              </a:rPr>
              <a:t>Absorption:</a:t>
            </a:r>
            <a:r>
              <a:rPr lang="en-GB" sz="2000">
                <a:solidFill>
                  <a:sysClr val="windowText" lastClr="000000"/>
                </a:solidFill>
                <a:ea typeface="MS PGothic"/>
                <a:cs typeface="Arial"/>
              </a:rPr>
              <a:t> </a:t>
            </a:r>
            <a:br>
              <a:rPr lang="en-GB" sz="2000">
                <a:solidFill>
                  <a:sysClr val="windowText" lastClr="000000"/>
                </a:solidFill>
                <a:ea typeface="MS PGothic"/>
                <a:cs typeface="Arial"/>
              </a:rPr>
            </a:br>
            <a:r>
              <a:rPr lang="en-GB" sz="2000">
                <a:solidFill>
                  <a:sysClr val="windowText" lastClr="000000"/>
                </a:solidFill>
                <a:ea typeface="MS PGothic"/>
                <a:cs typeface="Arial"/>
              </a:rPr>
              <a:t>chemicals and medicines are absorbed through the skin</a:t>
            </a:r>
          </a:p>
        </p:txBody>
      </p:sp>
      <p:sp>
        <p:nvSpPr>
          <p:cNvPr id="6" name="Rectangle 5">
            <a:extLst>
              <a:ext uri="{FF2B5EF4-FFF2-40B4-BE49-F238E27FC236}">
                <a16:creationId xmlns:a16="http://schemas.microsoft.com/office/drawing/2014/main" id="{429855EC-0DA3-D334-D468-2133498CC329}"/>
              </a:ext>
            </a:extLst>
          </p:cNvPr>
          <p:cNvSpPr/>
          <p:nvPr/>
        </p:nvSpPr>
        <p:spPr>
          <a:xfrm>
            <a:off x="2917053" y="4809769"/>
            <a:ext cx="2350252" cy="1631216"/>
          </a:xfrm>
          <a:prstGeom prst="rect">
            <a:avLst/>
          </a:prstGeom>
          <a:ln w="38100">
            <a:solidFill>
              <a:srgbClr val="009F53"/>
            </a:solidFill>
          </a:ln>
        </p:spPr>
        <p:txBody>
          <a:bodyPr wrap="square" lIns="91440" tIns="45720" rIns="91440" bIns="45720" anchor="t">
            <a:spAutoFit/>
          </a:bodyPr>
          <a:lstStyle/>
          <a:p>
            <a:pPr marL="0" lvl="1" algn="ctr" eaLnBrk="0" hangingPunct="0">
              <a:spcBef>
                <a:spcPts val="378"/>
              </a:spcBef>
              <a:spcAft>
                <a:spcPts val="378"/>
              </a:spcAft>
              <a:buClr>
                <a:srgbClr val="009F4D"/>
              </a:buClr>
              <a:defRPr/>
            </a:pPr>
            <a:r>
              <a:rPr lang="en-GB" sz="2000" b="1">
                <a:ea typeface="MS PGothic"/>
                <a:cs typeface="Arial"/>
              </a:rPr>
              <a:t>Regulation:</a:t>
            </a:r>
            <a:r>
              <a:rPr lang="en-GB" sz="2000">
                <a:ea typeface="MS PGothic"/>
                <a:cs typeface="Arial"/>
              </a:rPr>
              <a:t> skin helps to control body temperature in several ways e.g., sweating</a:t>
            </a:r>
          </a:p>
        </p:txBody>
      </p:sp>
      <p:sp>
        <p:nvSpPr>
          <p:cNvPr id="8" name="Rectangle 7">
            <a:extLst>
              <a:ext uri="{FF2B5EF4-FFF2-40B4-BE49-F238E27FC236}">
                <a16:creationId xmlns:a16="http://schemas.microsoft.com/office/drawing/2014/main" id="{55C02717-2897-3B34-C041-CD13880C750E}"/>
              </a:ext>
            </a:extLst>
          </p:cNvPr>
          <p:cNvSpPr/>
          <p:nvPr/>
        </p:nvSpPr>
        <p:spPr>
          <a:xfrm>
            <a:off x="2917053" y="1638794"/>
            <a:ext cx="4910361" cy="1323439"/>
          </a:xfrm>
          <a:prstGeom prst="rect">
            <a:avLst/>
          </a:prstGeom>
          <a:noFill/>
          <a:ln w="38100">
            <a:solidFill>
              <a:srgbClr val="009F53"/>
            </a:solidFill>
          </a:ln>
        </p:spPr>
        <p:txBody>
          <a:bodyPr wrap="square" lIns="91440" tIns="45720" rIns="91440" bIns="45720" anchor="t">
            <a:spAutoFit/>
          </a:bodyPr>
          <a:lstStyle/>
          <a:p>
            <a:pPr marL="0" lvl="1" algn="ctr" eaLnBrk="0" hangingPunct="0">
              <a:spcBef>
                <a:spcPts val="378"/>
              </a:spcBef>
              <a:spcAft>
                <a:spcPts val="378"/>
              </a:spcAft>
              <a:buClr>
                <a:srgbClr val="009F4D"/>
              </a:buClr>
              <a:defRPr/>
            </a:pPr>
            <a:r>
              <a:rPr lang="en-GB" sz="2000" b="1">
                <a:ea typeface="MS PGothic"/>
                <a:cs typeface="Arial"/>
              </a:rPr>
              <a:t>Sensation:</a:t>
            </a:r>
            <a:r>
              <a:rPr lang="en-GB" sz="2000">
                <a:ea typeface="MS PGothic"/>
                <a:cs typeface="Arial"/>
              </a:rPr>
              <a:t> nerve endings in the skin detect many different stimuli from the outside world e.g., heat, cold, pressure and injury</a:t>
            </a:r>
            <a:endParaRPr lang="en-GB" sz="2000">
              <a:latin typeface="Arial" panose="020B0604020202020204" pitchFamily="34" charset="0"/>
              <a:cs typeface="Arial" panose="020B0604020202020204" pitchFamily="34" charset="0"/>
            </a:endParaRPr>
          </a:p>
        </p:txBody>
      </p:sp>
      <p:graphicFrame>
        <p:nvGraphicFramePr>
          <p:cNvPr id="9" name="Table 8">
            <a:extLst>
              <a:ext uri="{FF2B5EF4-FFF2-40B4-BE49-F238E27FC236}">
                <a16:creationId xmlns:a16="http://schemas.microsoft.com/office/drawing/2014/main" id="{E6D52A9E-47CE-E4CC-222C-C12F9701BF3B}"/>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10" name="Rectangle 9">
            <a:extLst>
              <a:ext uri="{FF2B5EF4-FFF2-40B4-BE49-F238E27FC236}">
                <a16:creationId xmlns:a16="http://schemas.microsoft.com/office/drawing/2014/main" id="{7AE95186-1149-8185-F17D-FE36709774E1}"/>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E7A1CA85-C73D-547E-AAA4-6F8A5A8B0D43}"/>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340782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0"/>
            <a:ext cx="1945238" cy="634787"/>
          </a:xfrm>
          <a:solidFill>
            <a:srgbClr val="009F53"/>
          </a:solidFill>
        </p:spPr>
        <p:txBody>
          <a:bodyPr>
            <a:normAutofit/>
          </a:bodyPr>
          <a:lstStyle/>
          <a:p>
            <a:r>
              <a:rPr lang="en-US" sz="3700"/>
              <a:t>Causes</a:t>
            </a:r>
          </a:p>
        </p:txBody>
      </p:sp>
      <p:sp>
        <p:nvSpPr>
          <p:cNvPr id="8" name="Rectangle 7">
            <a:extLst>
              <a:ext uri="{FF2B5EF4-FFF2-40B4-BE49-F238E27FC236}">
                <a16:creationId xmlns:a16="http://schemas.microsoft.com/office/drawing/2014/main" id="{77B89310-03B3-AF2D-1421-F631B0F76BB6}"/>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54EC7FA1-7F0C-FFD9-984D-A03B0954279A}"/>
              </a:ext>
            </a:extLst>
          </p:cNvPr>
          <p:cNvSpPr txBox="1"/>
          <p:nvPr/>
        </p:nvSpPr>
        <p:spPr>
          <a:xfrm>
            <a:off x="39211" y="2736306"/>
            <a:ext cx="2866227" cy="369332"/>
          </a:xfrm>
          <a:prstGeom prst="rect">
            <a:avLst/>
          </a:prstGeom>
          <a:noFill/>
        </p:spPr>
        <p:txBody>
          <a:bodyPr wrap="square" rtlCol="0">
            <a:spAutoFit/>
          </a:bodyPr>
          <a:lstStyle/>
          <a:p>
            <a:r>
              <a:rPr lang="en-GB" b="1">
                <a:solidFill>
                  <a:srgbClr val="009F53"/>
                </a:solidFill>
              </a:rPr>
              <a:t>Burns are caused by:</a:t>
            </a:r>
          </a:p>
        </p:txBody>
      </p:sp>
      <p:sp>
        <p:nvSpPr>
          <p:cNvPr id="12" name="TextBox 11">
            <a:extLst>
              <a:ext uri="{FF2B5EF4-FFF2-40B4-BE49-F238E27FC236}">
                <a16:creationId xmlns:a16="http://schemas.microsoft.com/office/drawing/2014/main" id="{61C49BB9-A8CF-3113-5852-FCC16DFA67CC}"/>
              </a:ext>
            </a:extLst>
          </p:cNvPr>
          <p:cNvSpPr txBox="1"/>
          <p:nvPr/>
        </p:nvSpPr>
        <p:spPr>
          <a:xfrm>
            <a:off x="39211" y="4889399"/>
            <a:ext cx="3140132" cy="369332"/>
          </a:xfrm>
          <a:prstGeom prst="rect">
            <a:avLst/>
          </a:prstGeom>
          <a:noFill/>
        </p:spPr>
        <p:txBody>
          <a:bodyPr wrap="square" rtlCol="0">
            <a:spAutoFit/>
          </a:bodyPr>
          <a:lstStyle/>
          <a:p>
            <a:r>
              <a:rPr lang="en-GB" b="1">
                <a:solidFill>
                  <a:srgbClr val="009F53"/>
                </a:solidFill>
              </a:rPr>
              <a:t>Scalds are caused by:</a:t>
            </a:r>
          </a:p>
        </p:txBody>
      </p:sp>
      <p:graphicFrame>
        <p:nvGraphicFramePr>
          <p:cNvPr id="4" name="Table 3">
            <a:extLst>
              <a:ext uri="{FF2B5EF4-FFF2-40B4-BE49-F238E27FC236}">
                <a16:creationId xmlns:a16="http://schemas.microsoft.com/office/drawing/2014/main" id="{7290D1F6-AD4A-F9F8-B1CC-1045A7397CF3}"/>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19" name="TextBox 18">
            <a:extLst>
              <a:ext uri="{FF2B5EF4-FFF2-40B4-BE49-F238E27FC236}">
                <a16:creationId xmlns:a16="http://schemas.microsoft.com/office/drawing/2014/main" id="{F6E5E8B3-1BF3-628E-0370-465AE4DF26A8}"/>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graphicFrame>
        <p:nvGraphicFramePr>
          <p:cNvPr id="28" name="Diagram 27">
            <a:extLst>
              <a:ext uri="{FF2B5EF4-FFF2-40B4-BE49-F238E27FC236}">
                <a16:creationId xmlns:a16="http://schemas.microsoft.com/office/drawing/2014/main" id="{F2A1AA0A-1823-74EF-0A07-94FE1945D148}"/>
              </a:ext>
            </a:extLst>
          </p:cNvPr>
          <p:cNvGraphicFramePr/>
          <p:nvPr>
            <p:extLst>
              <p:ext uri="{D42A27DB-BD31-4B8C-83A1-F6EECF244321}">
                <p14:modId xmlns:p14="http://schemas.microsoft.com/office/powerpoint/2010/main" val="1374923424"/>
              </p:ext>
            </p:extLst>
          </p:nvPr>
        </p:nvGraphicFramePr>
        <p:xfrm>
          <a:off x="2726312" y="900693"/>
          <a:ext cx="8128000" cy="27093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9" name="Diagram 28">
            <a:extLst>
              <a:ext uri="{FF2B5EF4-FFF2-40B4-BE49-F238E27FC236}">
                <a16:creationId xmlns:a16="http://schemas.microsoft.com/office/drawing/2014/main" id="{72417A14-0E74-AC7E-4579-F0816FC58E2B}"/>
              </a:ext>
            </a:extLst>
          </p:cNvPr>
          <p:cNvGraphicFramePr/>
          <p:nvPr>
            <p:extLst>
              <p:ext uri="{D42A27DB-BD31-4B8C-83A1-F6EECF244321}">
                <p14:modId xmlns:p14="http://schemas.microsoft.com/office/powerpoint/2010/main" val="1210823856"/>
              </p:ext>
            </p:extLst>
          </p:nvPr>
        </p:nvGraphicFramePr>
        <p:xfrm>
          <a:off x="2726312" y="3932704"/>
          <a:ext cx="3455331" cy="270933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ustDataLst>
      <p:tags r:id="rId1"/>
    </p:custDataLst>
    <p:extLst>
      <p:ext uri="{BB962C8B-B14F-4D97-AF65-F5344CB8AC3E}">
        <p14:creationId xmlns:p14="http://schemas.microsoft.com/office/powerpoint/2010/main" val="3146610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9" y="641120"/>
            <a:ext cx="6139206" cy="634787"/>
          </a:xfrm>
          <a:solidFill>
            <a:srgbClr val="009F53"/>
          </a:solidFill>
        </p:spPr>
        <p:txBody>
          <a:bodyPr lIns="91440" tIns="45720" rIns="91440" bIns="45720" anchor="t">
            <a:normAutofit/>
          </a:bodyPr>
          <a:lstStyle/>
          <a:p>
            <a:r>
              <a:rPr lang="en-US" sz="3700"/>
              <a:t>Activity 1: Types of burns</a:t>
            </a:r>
          </a:p>
        </p:txBody>
      </p:sp>
      <p:sp>
        <p:nvSpPr>
          <p:cNvPr id="3" name="Content Placeholder 2">
            <a:extLst>
              <a:ext uri="{FF2B5EF4-FFF2-40B4-BE49-F238E27FC236}">
                <a16:creationId xmlns:a16="http://schemas.microsoft.com/office/drawing/2014/main" id="{E7BB7F78-0926-0899-218F-66C395157358}"/>
              </a:ext>
            </a:extLst>
          </p:cNvPr>
          <p:cNvSpPr txBox="1">
            <a:spLocks/>
          </p:cNvSpPr>
          <p:nvPr/>
        </p:nvSpPr>
        <p:spPr>
          <a:xfrm>
            <a:off x="8509076" y="2868449"/>
            <a:ext cx="3112879" cy="2230355"/>
          </a:xfrm>
          <a:prstGeom prst="rect">
            <a:avLst/>
          </a:prstGeom>
          <a:solidFill>
            <a:srgbClr val="009F53"/>
          </a:solidFill>
        </p:spPr>
        <p:txBody>
          <a:bodyPr lIns="91440" tIns="45720" rIns="91440" bIns="45720" anchor="t"/>
          <a:lstStyle>
            <a:lvl1pPr marL="146538" indent="-146538" algn="l" defTabSz="744413" rtl="0" eaLnBrk="1" latinLnBrk="0" hangingPunct="1">
              <a:lnSpc>
                <a:spcPct val="100000"/>
              </a:lnSpc>
              <a:spcBef>
                <a:spcPts val="407"/>
              </a:spcBef>
              <a:spcAft>
                <a:spcPts val="407"/>
              </a:spcAft>
              <a:buFont typeface="Arial" panose="020B0604020202020204" pitchFamily="34" charset="0"/>
              <a:buChar char="•"/>
              <a:defRPr sz="2000" b="0" kern="1200">
                <a:solidFill>
                  <a:schemeClr val="tx1"/>
                </a:solidFill>
                <a:latin typeface="+mn-lt"/>
                <a:ea typeface="+mn-ea"/>
                <a:cs typeface="+mn-cs"/>
              </a:defRPr>
            </a:lvl1pPr>
            <a:lvl2pPr marL="438118" indent="-146040" algn="l" defTabSz="744413" rtl="0" eaLnBrk="1" latinLnBrk="0" hangingPunct="1">
              <a:lnSpc>
                <a:spcPct val="100000"/>
              </a:lnSpc>
              <a:spcBef>
                <a:spcPts val="407"/>
              </a:spcBef>
              <a:spcAft>
                <a:spcPts val="407"/>
              </a:spcAft>
              <a:buFont typeface="Arial" panose="020B0604020202020204" pitchFamily="34" charset="0"/>
              <a:buChar char="•"/>
              <a:defRPr sz="1900" kern="1200">
                <a:solidFill>
                  <a:schemeClr val="tx1"/>
                </a:solidFill>
                <a:latin typeface="+mn-lt"/>
                <a:ea typeface="+mn-ea"/>
                <a:cs typeface="+mn-cs"/>
              </a:defRPr>
            </a:lvl2pPr>
            <a:lvl3pPr marL="877529" indent="-146040" algn="l" defTabSz="744413" rtl="0" eaLnBrk="1" latinLnBrk="0" hangingPunct="1">
              <a:lnSpc>
                <a:spcPct val="100000"/>
              </a:lnSpc>
              <a:spcBef>
                <a:spcPts val="407"/>
              </a:spcBef>
              <a:spcAft>
                <a:spcPts val="407"/>
              </a:spcAft>
              <a:buFont typeface="Arial" panose="020B0604020202020204" pitchFamily="34" charset="0"/>
              <a:buChar char="•"/>
              <a:defRPr sz="1600" kern="1200">
                <a:solidFill>
                  <a:schemeClr val="tx1"/>
                </a:solidFill>
                <a:latin typeface="+mn-lt"/>
                <a:ea typeface="+mn-ea"/>
                <a:cs typeface="+mn-cs"/>
              </a:defRPr>
            </a:lvl3pPr>
            <a:lvl4pPr marL="1315647" indent="-146040" algn="l" defTabSz="744413" rtl="0" eaLnBrk="1" latinLnBrk="0" hangingPunct="1">
              <a:lnSpc>
                <a:spcPct val="100000"/>
              </a:lnSpc>
              <a:spcBef>
                <a:spcPts val="407"/>
              </a:spcBef>
              <a:spcAft>
                <a:spcPts val="407"/>
              </a:spcAft>
              <a:buFont typeface="Arial" panose="020B0604020202020204" pitchFamily="34" charset="0"/>
              <a:buChar char="•"/>
              <a:defRPr sz="1500" kern="1200">
                <a:solidFill>
                  <a:schemeClr val="tx1"/>
                </a:solidFill>
                <a:latin typeface="+mn-lt"/>
                <a:ea typeface="+mn-ea"/>
                <a:cs typeface="+mn-cs"/>
              </a:defRPr>
            </a:lvl4pPr>
            <a:lvl5pPr marL="1609018" indent="-146040" algn="l" defTabSz="744413" rtl="0" eaLnBrk="1" latinLnBrk="0" hangingPunct="1">
              <a:lnSpc>
                <a:spcPct val="100000"/>
              </a:lnSpc>
              <a:spcBef>
                <a:spcPts val="407"/>
              </a:spcBef>
              <a:spcAft>
                <a:spcPts val="407"/>
              </a:spcAft>
              <a:buFont typeface="Arial" panose="020B0604020202020204" pitchFamily="34" charset="0"/>
              <a:buChar char="•"/>
              <a:defRPr sz="1500" kern="1200">
                <a:solidFill>
                  <a:schemeClr val="tx1"/>
                </a:solidFill>
                <a:latin typeface="+mn-lt"/>
                <a:ea typeface="+mn-ea"/>
                <a:cs typeface="+mn-cs"/>
              </a:defRPr>
            </a:lvl5pPr>
            <a:lvl6pPr marL="2047136"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6pPr>
            <a:lvl7pPr marL="2419342"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7pPr>
            <a:lvl8pPr marL="2791549"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8pPr>
            <a:lvl9pPr marL="3163755"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9pPr>
          </a:lstStyle>
          <a:p>
            <a:pPr marL="0" indent="0" algn="ctr">
              <a:buNone/>
            </a:pPr>
            <a:r>
              <a:rPr lang="en-GB" sz="2800" b="1" dirty="0">
                <a:solidFill>
                  <a:schemeClr val="bg1"/>
                </a:solidFill>
                <a:latin typeface="Arial"/>
                <a:cs typeface="Arial"/>
              </a:rPr>
              <a:t>Can you write or draw two things in each box that might cause these burns</a:t>
            </a:r>
            <a:endParaRPr lang="en-GB" sz="2800" b="1" dirty="0">
              <a:solidFill>
                <a:schemeClr val="bg1"/>
              </a:solidFill>
              <a:cs typeface="Arial"/>
            </a:endParaRPr>
          </a:p>
          <a:p>
            <a:pPr marL="146050" indent="-146050"/>
            <a:endParaRPr lang="en-GB" sz="2800" dirty="0">
              <a:solidFill>
                <a:schemeClr val="bg1"/>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1560734A-708C-242D-80DA-40C443E944EA}"/>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4" name="Rectangle 3">
            <a:extLst>
              <a:ext uri="{FF2B5EF4-FFF2-40B4-BE49-F238E27FC236}">
                <a16:creationId xmlns:a16="http://schemas.microsoft.com/office/drawing/2014/main" id="{A4425B6C-E764-EC2F-1D25-A6C029BED1B3}"/>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855515BD-6127-654C-D7D9-90D3F550A6E2}"/>
              </a:ext>
            </a:extLst>
          </p:cNvPr>
          <p:cNvPicPr>
            <a:picLocks noChangeAspect="1"/>
          </p:cNvPicPr>
          <p:nvPr/>
        </p:nvPicPr>
        <p:blipFill>
          <a:blip r:embed="rId4"/>
          <a:stretch>
            <a:fillRect/>
          </a:stretch>
        </p:blipFill>
        <p:spPr>
          <a:xfrm>
            <a:off x="1306286" y="1910657"/>
            <a:ext cx="5938791" cy="4155623"/>
          </a:xfrm>
          <a:prstGeom prst="rect">
            <a:avLst/>
          </a:prstGeom>
          <a:ln>
            <a:noFill/>
          </a:ln>
          <a:effectLst>
            <a:outerShdw blurRad="292100" dist="139700" dir="2700000" algn="tl" rotWithShape="0">
              <a:srgbClr val="333333">
                <a:alpha val="65000"/>
              </a:srgbClr>
            </a:outerShdw>
          </a:effectLst>
        </p:spPr>
      </p:pic>
      <p:pic>
        <p:nvPicPr>
          <p:cNvPr id="9" name="Graphic 8" descr="Sun with solid fill">
            <a:extLst>
              <a:ext uri="{FF2B5EF4-FFF2-40B4-BE49-F238E27FC236}">
                <a16:creationId xmlns:a16="http://schemas.microsoft.com/office/drawing/2014/main" id="{CBBF3FEB-51A1-EFE2-5C5D-F13DEE3BC0F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4870204"/>
            <a:ext cx="457200" cy="457200"/>
          </a:xfrm>
          <a:prstGeom prst="rect">
            <a:avLst/>
          </a:prstGeom>
        </p:spPr>
      </p:pic>
      <p:sp>
        <p:nvSpPr>
          <p:cNvPr id="5" name="TextBox 4">
            <a:extLst>
              <a:ext uri="{FF2B5EF4-FFF2-40B4-BE49-F238E27FC236}">
                <a16:creationId xmlns:a16="http://schemas.microsoft.com/office/drawing/2014/main" id="{DB7B09CA-2091-8EEB-495B-51C02E4AAA7B}"/>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4144526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9" y="641120"/>
            <a:ext cx="4427179" cy="634787"/>
          </a:xfrm>
          <a:solidFill>
            <a:srgbClr val="009F53"/>
          </a:solidFill>
        </p:spPr>
        <p:txBody>
          <a:bodyPr>
            <a:normAutofit/>
          </a:bodyPr>
          <a:lstStyle/>
          <a:p>
            <a:r>
              <a:rPr lang="en-US" sz="3700"/>
              <a:t>What you may see</a:t>
            </a:r>
          </a:p>
        </p:txBody>
      </p:sp>
      <p:pic>
        <p:nvPicPr>
          <p:cNvPr id="2" name="Picture 2" descr="Image result for burns scalds">
            <a:extLst>
              <a:ext uri="{FF2B5EF4-FFF2-40B4-BE49-F238E27FC236}">
                <a16:creationId xmlns:a16="http://schemas.microsoft.com/office/drawing/2014/main" id="{D57CCDBB-186C-1423-06DC-9358D69C2C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9182" y="2038752"/>
            <a:ext cx="2532228" cy="318945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mage result for burns scalds">
            <a:extLst>
              <a:ext uri="{FF2B5EF4-FFF2-40B4-BE49-F238E27FC236}">
                <a16:creationId xmlns:a16="http://schemas.microsoft.com/office/drawing/2014/main" id="{24564149-5292-7F3F-6221-4939AD66DF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54" y="2038753"/>
            <a:ext cx="2532228" cy="318945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5418DD6-13B6-74CD-7C8B-3FA58F4D9A7A}"/>
              </a:ext>
            </a:extLst>
          </p:cNvPr>
          <p:cNvSpPr txBox="1"/>
          <p:nvPr/>
        </p:nvSpPr>
        <p:spPr>
          <a:xfrm>
            <a:off x="1572478" y="2293598"/>
            <a:ext cx="2141880" cy="523220"/>
          </a:xfrm>
          <a:prstGeom prst="rect">
            <a:avLst/>
          </a:prstGeom>
          <a:noFill/>
        </p:spPr>
        <p:txBody>
          <a:bodyPr wrap="square" rtlCol="0">
            <a:spAutoFit/>
          </a:bodyPr>
          <a:lstStyle/>
          <a:p>
            <a:r>
              <a:rPr lang="en-GB" sz="2800" b="1" dirty="0">
                <a:solidFill>
                  <a:srgbClr val="009F53"/>
                </a:solidFill>
              </a:rPr>
              <a:t>Redness</a:t>
            </a:r>
          </a:p>
        </p:txBody>
      </p:sp>
      <p:sp>
        <p:nvSpPr>
          <p:cNvPr id="5" name="TextBox 4">
            <a:extLst>
              <a:ext uri="{FF2B5EF4-FFF2-40B4-BE49-F238E27FC236}">
                <a16:creationId xmlns:a16="http://schemas.microsoft.com/office/drawing/2014/main" id="{7FFA6F88-B6D1-A6E6-7C4E-36F3F1B43E0E}"/>
              </a:ext>
            </a:extLst>
          </p:cNvPr>
          <p:cNvSpPr txBox="1"/>
          <p:nvPr/>
        </p:nvSpPr>
        <p:spPr>
          <a:xfrm>
            <a:off x="1196387" y="4296692"/>
            <a:ext cx="1800516" cy="523220"/>
          </a:xfrm>
          <a:prstGeom prst="rect">
            <a:avLst/>
          </a:prstGeom>
          <a:noFill/>
        </p:spPr>
        <p:txBody>
          <a:bodyPr wrap="square" rtlCol="0">
            <a:spAutoFit/>
          </a:bodyPr>
          <a:lstStyle/>
          <a:p>
            <a:r>
              <a:rPr lang="en-GB" sz="2800" b="1">
                <a:solidFill>
                  <a:srgbClr val="009F53"/>
                </a:solidFill>
              </a:rPr>
              <a:t>Swelling</a:t>
            </a:r>
          </a:p>
        </p:txBody>
      </p:sp>
      <p:sp>
        <p:nvSpPr>
          <p:cNvPr id="6" name="TextBox 5">
            <a:extLst>
              <a:ext uri="{FF2B5EF4-FFF2-40B4-BE49-F238E27FC236}">
                <a16:creationId xmlns:a16="http://schemas.microsoft.com/office/drawing/2014/main" id="{467D75B0-613B-B124-E820-1E39B45B7FCF}"/>
              </a:ext>
            </a:extLst>
          </p:cNvPr>
          <p:cNvSpPr txBox="1"/>
          <p:nvPr/>
        </p:nvSpPr>
        <p:spPr>
          <a:xfrm>
            <a:off x="7366532" y="5443161"/>
            <a:ext cx="1614811" cy="523220"/>
          </a:xfrm>
          <a:prstGeom prst="rect">
            <a:avLst/>
          </a:prstGeom>
          <a:noFill/>
        </p:spPr>
        <p:txBody>
          <a:bodyPr wrap="square" rtlCol="0">
            <a:spAutoFit/>
          </a:bodyPr>
          <a:lstStyle/>
          <a:p>
            <a:r>
              <a:rPr lang="en-GB" sz="2800" b="1">
                <a:solidFill>
                  <a:srgbClr val="009F53"/>
                </a:solidFill>
              </a:rPr>
              <a:t>Blisters</a:t>
            </a:r>
          </a:p>
        </p:txBody>
      </p:sp>
      <p:sp>
        <p:nvSpPr>
          <p:cNvPr id="8" name="TextBox 7">
            <a:extLst>
              <a:ext uri="{FF2B5EF4-FFF2-40B4-BE49-F238E27FC236}">
                <a16:creationId xmlns:a16="http://schemas.microsoft.com/office/drawing/2014/main" id="{39D4CECF-33D7-1F00-DD31-D551D0AAD171}"/>
              </a:ext>
            </a:extLst>
          </p:cNvPr>
          <p:cNvSpPr txBox="1"/>
          <p:nvPr/>
        </p:nvSpPr>
        <p:spPr>
          <a:xfrm>
            <a:off x="4620155" y="5473055"/>
            <a:ext cx="1336882" cy="523220"/>
          </a:xfrm>
          <a:prstGeom prst="rect">
            <a:avLst/>
          </a:prstGeom>
          <a:noFill/>
        </p:spPr>
        <p:txBody>
          <a:bodyPr wrap="square" rtlCol="0">
            <a:spAutoFit/>
          </a:bodyPr>
          <a:lstStyle/>
          <a:p>
            <a:r>
              <a:rPr lang="en-GB" sz="2800" b="1">
                <a:solidFill>
                  <a:srgbClr val="009F53"/>
                </a:solidFill>
              </a:rPr>
              <a:t>Pain </a:t>
            </a:r>
          </a:p>
        </p:txBody>
      </p:sp>
      <p:sp>
        <p:nvSpPr>
          <p:cNvPr id="9" name="TextBox 8">
            <a:extLst>
              <a:ext uri="{FF2B5EF4-FFF2-40B4-BE49-F238E27FC236}">
                <a16:creationId xmlns:a16="http://schemas.microsoft.com/office/drawing/2014/main" id="{FD91C64A-943B-EBAF-8D44-C30CBF0AE90A}"/>
              </a:ext>
            </a:extLst>
          </p:cNvPr>
          <p:cNvSpPr txBox="1"/>
          <p:nvPr/>
        </p:nvSpPr>
        <p:spPr>
          <a:xfrm>
            <a:off x="9007592" y="3081377"/>
            <a:ext cx="1312065" cy="523220"/>
          </a:xfrm>
          <a:prstGeom prst="rect">
            <a:avLst/>
          </a:prstGeom>
          <a:noFill/>
        </p:spPr>
        <p:txBody>
          <a:bodyPr wrap="square" rtlCol="0">
            <a:spAutoFit/>
          </a:bodyPr>
          <a:lstStyle/>
          <a:p>
            <a:r>
              <a:rPr lang="en-GB" sz="2800" b="1">
                <a:solidFill>
                  <a:srgbClr val="009F53"/>
                </a:solidFill>
              </a:rPr>
              <a:t>Shock</a:t>
            </a:r>
          </a:p>
        </p:txBody>
      </p:sp>
      <p:graphicFrame>
        <p:nvGraphicFramePr>
          <p:cNvPr id="10" name="Table 9">
            <a:extLst>
              <a:ext uri="{FF2B5EF4-FFF2-40B4-BE49-F238E27FC236}">
                <a16:creationId xmlns:a16="http://schemas.microsoft.com/office/drawing/2014/main" id="{8779F694-96ED-875B-09DD-5885AA24DE28}"/>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11" name="Rectangle 10">
            <a:extLst>
              <a:ext uri="{FF2B5EF4-FFF2-40B4-BE49-F238E27FC236}">
                <a16:creationId xmlns:a16="http://schemas.microsoft.com/office/drawing/2014/main" id="{B389474D-4C72-5620-E25B-2DC2E15774EF}"/>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F3CC1797-3385-DE42-F8D8-A9B0280E0611}"/>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356584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0"/>
            <a:ext cx="5519710" cy="634787"/>
          </a:xfrm>
          <a:solidFill>
            <a:srgbClr val="009F53"/>
          </a:solidFill>
        </p:spPr>
        <p:txBody>
          <a:bodyPr>
            <a:normAutofit/>
          </a:bodyPr>
          <a:lstStyle/>
          <a:p>
            <a:r>
              <a:rPr lang="en-US" sz="3700"/>
              <a:t>Video – Burns &amp; scalds</a:t>
            </a:r>
          </a:p>
        </p:txBody>
      </p:sp>
      <p:graphicFrame>
        <p:nvGraphicFramePr>
          <p:cNvPr id="3" name="Table 2">
            <a:extLst>
              <a:ext uri="{FF2B5EF4-FFF2-40B4-BE49-F238E27FC236}">
                <a16:creationId xmlns:a16="http://schemas.microsoft.com/office/drawing/2014/main" id="{39FE4207-542A-83C8-4B10-7704CDC451C8}"/>
              </a:ext>
            </a:extLst>
          </p:cNvPr>
          <p:cNvGraphicFramePr>
            <a:graphicFrameLocks noGrp="1"/>
          </p:cNvGraphicFramePr>
          <p:nvPr>
            <p:extLst>
              <p:ext uri="{D42A27DB-BD31-4B8C-83A1-F6EECF244321}">
                <p14:modId xmlns:p14="http://schemas.microsoft.com/office/powerpoint/2010/main" val="2296443981"/>
              </p:ext>
            </p:extLst>
          </p:nvPr>
        </p:nvGraphicFramePr>
        <p:xfrm>
          <a:off x="70967" y="6701030"/>
          <a:ext cx="1625600" cy="204470"/>
        </p:xfrm>
        <a:graphic>
          <a:graphicData uri="http://schemas.openxmlformats.org/drawingml/2006/table">
            <a:tbl>
              <a:tblPr/>
              <a:tblGrid>
                <a:gridCol w="1625600">
                  <a:extLst>
                    <a:ext uri="{9D8B030D-6E8A-4147-A177-3AD203B41FA5}">
                      <a16:colId xmlns:a16="http://schemas.microsoft.com/office/drawing/2014/main" val="3884453486"/>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KS2-POW-V1.0-5</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3173738"/>
                  </a:ext>
                </a:extLst>
              </a:tr>
            </a:tbl>
          </a:graphicData>
        </a:graphic>
      </p:graphicFrame>
      <p:sp>
        <p:nvSpPr>
          <p:cNvPr id="4" name="Rectangle 3">
            <a:extLst>
              <a:ext uri="{FF2B5EF4-FFF2-40B4-BE49-F238E27FC236}">
                <a16:creationId xmlns:a16="http://schemas.microsoft.com/office/drawing/2014/main" id="{82500FD9-0D7B-B9B5-990B-8E9F393B6BE4}"/>
              </a:ext>
            </a:extLst>
          </p:cNvPr>
          <p:cNvSpPr/>
          <p:nvPr/>
        </p:nvSpPr>
        <p:spPr>
          <a:xfrm>
            <a:off x="0" y="1769423"/>
            <a:ext cx="1306286" cy="165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burns_and_scalds_(2023) (2160p)">
            <a:hlinkClick r:id="" action="ppaction://media"/>
            <a:extLst>
              <a:ext uri="{FF2B5EF4-FFF2-40B4-BE49-F238E27FC236}">
                <a16:creationId xmlns:a16="http://schemas.microsoft.com/office/drawing/2014/main" id="{B0512558-7A08-7179-2575-F28B6FF6A8A4}"/>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523412" y="1422656"/>
            <a:ext cx="9145175" cy="5144162"/>
          </a:xfrm>
          <a:prstGeom prst="rect">
            <a:avLst/>
          </a:prstGeom>
          <a:ln w="76200">
            <a:solidFill>
              <a:srgbClr val="009F53"/>
            </a:solidFill>
          </a:ln>
        </p:spPr>
      </p:pic>
      <p:sp>
        <p:nvSpPr>
          <p:cNvPr id="2" name="TextBox 1">
            <a:extLst>
              <a:ext uri="{FF2B5EF4-FFF2-40B4-BE49-F238E27FC236}">
                <a16:creationId xmlns:a16="http://schemas.microsoft.com/office/drawing/2014/main" id="{66B8A2C9-8BF0-DAE4-D235-FF68766FF14B}"/>
              </a:ext>
            </a:extLst>
          </p:cNvPr>
          <p:cNvSpPr txBox="1"/>
          <p:nvPr/>
        </p:nvSpPr>
        <p:spPr>
          <a:xfrm>
            <a:off x="10511159" y="6674396"/>
            <a:ext cx="1792549" cy="246221"/>
          </a:xfrm>
          <a:prstGeom prst="rect">
            <a:avLst/>
          </a:prstGeom>
          <a:noFill/>
        </p:spPr>
        <p:txBody>
          <a:bodyPr wrap="square">
            <a:spAutoFit/>
          </a:bodyPr>
          <a:lstStyle/>
          <a:p>
            <a:r>
              <a:rPr lang="en-GB" sz="1000" dirty="0">
                <a:effectLst/>
                <a:latin typeface="+mj-lt"/>
                <a:ea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620146943"/>
      </p:ext>
    </p:extLst>
  </p:cSld>
  <p:clrMapOvr>
    <a:masterClrMapping/>
  </p:clrMapOvr>
  <p:timing>
    <p:tnLst>
      <p:par>
        <p:cTn id="1" dur="indefinite" restart="never" nodeType="tmRoot">
          <p:childTnLst>
            <p:video>
              <p:cMediaNode vol="80000">
                <p:cTn id="2" fill="hold" display="0">
                  <p:stCondLst>
                    <p:cond delay="indefinite"/>
                  </p:stCondLst>
                </p:cTn>
                <p:tgtEl>
                  <p:spTgt spid="5"/>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SJA WIDESCREEN 2017" val="SmryHLJN"/>
  <p:tag name="ARTICULATE_DESIGN_ID_WPT POWERPOINT TEMPLATE 2ND PROOF" val="Cqnec8aZ"/>
  <p:tag name="ARTICULATE_SLIDE_THUMBNAIL_REFRESH" val="1"/>
  <p:tag name="ARTICULATE_DESIGN_ID_TITLE SLIDE" val="T8XcEo02"/>
  <p:tag name="ARTICULATE_DESIGN_ID_CUSTOM DESIGN" val="paC9YVLI"/>
  <p:tag name="ARTICULATE_SLIDE_COUNT" val="1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SJA">
      <a:dk1>
        <a:sysClr val="windowText" lastClr="000000"/>
      </a:dk1>
      <a:lt1>
        <a:sysClr val="window" lastClr="FFFFFF"/>
      </a:lt1>
      <a:dk2>
        <a:srgbClr val="007A53"/>
      </a:dk2>
      <a:lt2>
        <a:srgbClr val="97999B"/>
      </a:lt2>
      <a:accent1>
        <a:srgbClr val="009F4D"/>
      </a:accent1>
      <a:accent2>
        <a:srgbClr val="007A53"/>
      </a:accent2>
      <a:accent3>
        <a:srgbClr val="E1E000"/>
      </a:accent3>
      <a:accent4>
        <a:srgbClr val="009F4D"/>
      </a:accent4>
      <a:accent5>
        <a:srgbClr val="007A53"/>
      </a:accent5>
      <a:accent6>
        <a:srgbClr val="E1E000"/>
      </a:accent6>
      <a:hlink>
        <a:srgbClr val="009F4D"/>
      </a:hlink>
      <a:folHlink>
        <a:srgbClr val="007A5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6E41008A-600E-4CF5-917E-DDE18C81D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1426EA6F-DDBD-41AE-ABE0-EE258E1D53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90d404e-0626-4080-b1d6-096a1e5491dd">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115C7967C282B498D07A545C45E3813" ma:contentTypeVersion="12" ma:contentTypeDescription="Create a new document." ma:contentTypeScope="" ma:versionID="71c79337ffdd2d69d3b98459c750d2b8">
  <xsd:schema xmlns:xsd="http://www.w3.org/2001/XMLSchema" xmlns:xs="http://www.w3.org/2001/XMLSchema" xmlns:p="http://schemas.microsoft.com/office/2006/metadata/properties" xmlns:ns2="390d404e-0626-4080-b1d6-096a1e5491dd" xmlns:ns3="b643e50d-6a0e-4959-bcd2-c84af2e5da48" targetNamespace="http://schemas.microsoft.com/office/2006/metadata/properties" ma:root="true" ma:fieldsID="e916c887547114bde135811bed2b732f" ns2:_="" ns3:_="">
    <xsd:import namespace="390d404e-0626-4080-b1d6-096a1e5491dd"/>
    <xsd:import namespace="b643e50d-6a0e-4959-bcd2-c84af2e5da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0d404e-0626-4080-b1d6-096a1e549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1a7e106-ddae-41a2-a451-89a7bf9a77cb"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643e50d-6a0e-4959-bcd2-c84af2e5da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4730A6-33AF-4055-A0F8-001D64E2CACF}">
  <ds:schemaRefs>
    <ds:schemaRef ds:uri="390d404e-0626-4080-b1d6-096a1e5491dd"/>
    <ds:schemaRef ds:uri="b643e50d-6a0e-4959-bcd2-c84af2e5da4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7C463D3-AC47-4C82-B0BC-6EBB85109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0d404e-0626-4080-b1d6-096a1e5491dd"/>
    <ds:schemaRef ds:uri="b643e50d-6a0e-4959-bcd2-c84af2e5d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5A9C4A-748C-4CA1-8B0F-0DB96C79FB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Ask Me PowerPoint Template</Template>
  <TotalTime>49</TotalTime>
  <Words>941</Words>
  <Application>Microsoft Office PowerPoint</Application>
  <PresentationFormat>Widescreen</PresentationFormat>
  <Paragraphs>147</Paragraphs>
  <Slides>17</Slides>
  <Notes>15</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Arial</vt:lpstr>
      <vt:lpstr>Calibri</vt:lpstr>
      <vt:lpstr>Lucida Grande</vt:lpstr>
      <vt:lpstr>Segoe UI Symbol</vt:lpstr>
      <vt:lpstr>Title Slide</vt:lpstr>
      <vt:lpstr>Custom Design</vt:lpstr>
      <vt:lpstr>KS2 – Burns &amp; scalds</vt:lpstr>
      <vt:lpstr>Copyright notice</vt:lpstr>
      <vt:lpstr>Burns &amp; scalds</vt:lpstr>
      <vt:lpstr>Burns &amp; scalds</vt:lpstr>
      <vt:lpstr>Functions of skin</vt:lpstr>
      <vt:lpstr>Causes</vt:lpstr>
      <vt:lpstr>Activity 1: Types of burns</vt:lpstr>
      <vt:lpstr>What you may see</vt:lpstr>
      <vt:lpstr>Video – Burns &amp; scalds</vt:lpstr>
      <vt:lpstr>Minor burns &amp; scalds</vt:lpstr>
      <vt:lpstr>Severe burns &amp; scalds</vt:lpstr>
      <vt:lpstr>Sunburn</vt:lpstr>
      <vt:lpstr>If a casualty has a burn…</vt:lpstr>
      <vt:lpstr>Quick quiz</vt:lpstr>
      <vt:lpstr>Check my learning: Burns &amp; scalds</vt:lpstr>
      <vt:lpstr>PowerPoint Presentation</vt:lpstr>
      <vt:lpstr>Time to test your first aid knowledge!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online KS2 Burns &amp; scalds Powerpoint</dc:title>
  <dc:creator>Emily Hubbard</dc:creator>
  <cp:keywords>Schools online KS2 Burns &amp; scalds</cp:keywords>
  <cp:lastModifiedBy>Emily Hubbard</cp:lastModifiedBy>
  <cp:revision>3</cp:revision>
  <cp:lastPrinted>2019-05-15T13:36:07Z</cp:lastPrinted>
  <dcterms:created xsi:type="dcterms:W3CDTF">2021-12-07T10:58:36Z</dcterms:created>
  <dcterms:modified xsi:type="dcterms:W3CDTF">2023-11-27T15:17:51Z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0x010100F115C7967C282B498D07A545C45E3813</vt:lpwstr>
  </property>
  <property fmtid="{D5CDD505-2E9C-101B-9397-08002B2CF9AE}" pid="3" name="ArticulateGUID">
    <vt:lpwstr>02549C3A-E94B-4E88-A8E0-93DD27938AE4</vt:lpwstr>
  </property>
  <property fmtid="{D5CDD505-2E9C-101B-9397-08002B2CF9AE}" pid="4" name="ArticulatePath">
    <vt:lpwstr>https://stjohn.sharepoint.com/sites/Eventmanagementtraining/Shared Documents/02 Foundation/Training Material/Event Lead</vt:lpwstr>
  </property>
  <property fmtid="{D5CDD505-2E9C-101B-9397-08002B2CF9AE}" pid="5" name="AuthorIds_UIVersion_11264">
    <vt:lpwstr>25</vt:lpwstr>
  </property>
  <property fmtid="{D5CDD505-2E9C-101B-9397-08002B2CF9AE}" pid="6" name="Role Type">
    <vt:lpwstr>1;#All St John People|e5e87b93-77c5-4fe4-a726-43c16f726064</vt:lpwstr>
  </property>
  <property fmtid="{D5CDD505-2E9C-101B-9397-08002B2CF9AE}" pid="7" name="Directorate">
    <vt:lpwstr>2;#Strategy ＆ Communications|b7829fc3-3c32-4ca0-81b7-437e33d9aa36</vt:lpwstr>
  </property>
  <property fmtid="{D5CDD505-2E9C-101B-9397-08002B2CF9AE}" pid="8" name="Team/Department/Topic">
    <vt:lpwstr>3;#Communication|478728dc-e1eb-4d1a-8bfa-963a8197b6d7</vt:lpwstr>
  </property>
  <property fmtid="{D5CDD505-2E9C-101B-9397-08002B2CF9AE}" pid="9" name="MediaServiceImageTags">
    <vt:lpwstr/>
  </property>
</Properties>
</file>