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tags/tag14.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12.xml" ContentType="application/vnd.openxmlformats-officedocument.presentationml.notesSlide+xml"/>
  <Override PartName="/ppt/tags/tag16.xml" ContentType="application/vnd.openxmlformats-officedocument.presentationml.tags+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4"/>
    <p:sldMasterId id="2147483731" r:id="rId5"/>
  </p:sldMasterIdLst>
  <p:notesMasterIdLst>
    <p:notesMasterId r:id="rId26"/>
  </p:notesMasterIdLst>
  <p:handoutMasterIdLst>
    <p:handoutMasterId r:id="rId27"/>
  </p:handoutMasterIdLst>
  <p:sldIdLst>
    <p:sldId id="295" r:id="rId6"/>
    <p:sldId id="301" r:id="rId7"/>
    <p:sldId id="922" r:id="rId8"/>
    <p:sldId id="296" r:id="rId9"/>
    <p:sldId id="856" r:id="rId10"/>
    <p:sldId id="913" r:id="rId11"/>
    <p:sldId id="915" r:id="rId12"/>
    <p:sldId id="916" r:id="rId13"/>
    <p:sldId id="917" r:id="rId14"/>
    <p:sldId id="918" r:id="rId15"/>
    <p:sldId id="919" r:id="rId16"/>
    <p:sldId id="920" r:id="rId17"/>
    <p:sldId id="292" r:id="rId18"/>
    <p:sldId id="759" r:id="rId19"/>
    <p:sldId id="760" r:id="rId20"/>
    <p:sldId id="853" r:id="rId21"/>
    <p:sldId id="921" r:id="rId22"/>
    <p:sldId id="850" r:id="rId23"/>
    <p:sldId id="755" r:id="rId24"/>
    <p:sldId id="866" r:id="rId25"/>
  </p:sldIdLst>
  <p:sldSz cx="12192000" cy="6858000"/>
  <p:notesSz cx="6888163" cy="100203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92106178-E81A-4264-A3A4-68DA08A4B80B}">
          <p14:sldIdLst>
            <p14:sldId id="295"/>
            <p14:sldId id="301"/>
            <p14:sldId id="922"/>
            <p14:sldId id="296"/>
            <p14:sldId id="856"/>
            <p14:sldId id="913"/>
            <p14:sldId id="915"/>
            <p14:sldId id="916"/>
            <p14:sldId id="917"/>
            <p14:sldId id="918"/>
            <p14:sldId id="919"/>
            <p14:sldId id="920"/>
            <p14:sldId id="292"/>
            <p14:sldId id="759"/>
            <p14:sldId id="760"/>
            <p14:sldId id="853"/>
            <p14:sldId id="921"/>
            <p14:sldId id="850"/>
            <p14:sldId id="755"/>
            <p14:sldId id="866"/>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4E9D453-D16A-114F-0CE5-5CE377A38714}" name="Meg Stewart" initials="MS" userId="S::megan.stewart@sja.org.uk::a5b9a6f6-f869-4d2d-826a-645eea31791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tevie Slade" initials="SS" lastIdx="11" clrIdx="0"/>
  <p:cmAuthor id="2" name="Emma Smart" initials="ES" lastIdx="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DFD2"/>
    <a:srgbClr val="009F53"/>
    <a:srgbClr val="E2E001"/>
    <a:srgbClr val="97999B"/>
    <a:srgbClr val="007A53"/>
    <a:srgbClr val="F2B800"/>
    <a:srgbClr val="EEB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F3E58C-467B-4534-855C-5EEFF0E451E0}" v="1" dt="2023-11-27T14:28:25.8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1768" autoAdjust="0"/>
  </p:normalViewPr>
  <p:slideViewPr>
    <p:cSldViewPr snapToGrid="0">
      <p:cViewPr varScale="1">
        <p:scale>
          <a:sx n="104" d="100"/>
          <a:sy n="104" d="100"/>
        </p:scale>
        <p:origin x="87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y Hubbard" userId="S::emily.hubbard@sja.org.uk::1d4a9d99-d5ce-44ef-95ca-ec6a92907a60" providerId="AD" clId="Web-{1A6E375A-7D76-40CF-944F-0CEB3C2AA0E0}"/>
    <pc:docChg chg="modSld">
      <pc:chgData name="Emily Hubbard" userId="S::emily.hubbard@sja.org.uk::1d4a9d99-d5ce-44ef-95ca-ec6a92907a60" providerId="AD" clId="Web-{1A6E375A-7D76-40CF-944F-0CEB3C2AA0E0}" dt="2023-07-13T18:39:42.447" v="73"/>
      <pc:docMkLst>
        <pc:docMk/>
      </pc:docMkLst>
      <pc:sldChg chg="modTransition">
        <pc:chgData name="Emily Hubbard" userId="S::emily.hubbard@sja.org.uk::1d4a9d99-d5ce-44ef-95ca-ec6a92907a60" providerId="AD" clId="Web-{1A6E375A-7D76-40CF-944F-0CEB3C2AA0E0}" dt="2023-07-13T18:39:42.447" v="73"/>
        <pc:sldMkLst>
          <pc:docMk/>
          <pc:sldMk cId="3712363524" sldId="755"/>
        </pc:sldMkLst>
      </pc:sldChg>
      <pc:sldChg chg="modSp">
        <pc:chgData name="Emily Hubbard" userId="S::emily.hubbard@sja.org.uk::1d4a9d99-d5ce-44ef-95ca-ec6a92907a60" providerId="AD" clId="Web-{1A6E375A-7D76-40CF-944F-0CEB3C2AA0E0}" dt="2023-07-13T18:36:17.024" v="18" actId="20577"/>
        <pc:sldMkLst>
          <pc:docMk/>
          <pc:sldMk cId="3308027406" sldId="853"/>
        </pc:sldMkLst>
        <pc:spChg chg="mod">
          <ac:chgData name="Emily Hubbard" userId="S::emily.hubbard@sja.org.uk::1d4a9d99-d5ce-44ef-95ca-ec6a92907a60" providerId="AD" clId="Web-{1A6E375A-7D76-40CF-944F-0CEB3C2AA0E0}" dt="2023-07-13T18:36:17.024" v="18" actId="20577"/>
          <ac:spMkLst>
            <pc:docMk/>
            <pc:sldMk cId="3308027406" sldId="853"/>
            <ac:spMk id="3" creationId="{C36F8986-7E1B-AED8-32FB-E4F0EF8369FA}"/>
          </ac:spMkLst>
        </pc:spChg>
      </pc:sldChg>
      <pc:sldChg chg="modSp">
        <pc:chgData name="Emily Hubbard" userId="S::emily.hubbard@sja.org.uk::1d4a9d99-d5ce-44ef-95ca-ec6a92907a60" providerId="AD" clId="Web-{1A6E375A-7D76-40CF-944F-0CEB3C2AA0E0}" dt="2023-07-13T18:39:36.384" v="72" actId="20577"/>
        <pc:sldMkLst>
          <pc:docMk/>
          <pc:sldMk cId="3713693848" sldId="921"/>
        </pc:sldMkLst>
        <pc:spChg chg="mod">
          <ac:chgData name="Emily Hubbard" userId="S::emily.hubbard@sja.org.uk::1d4a9d99-d5ce-44ef-95ca-ec6a92907a60" providerId="AD" clId="Web-{1A6E375A-7D76-40CF-944F-0CEB3C2AA0E0}" dt="2023-07-13T18:39:36.384" v="72" actId="20577"/>
          <ac:spMkLst>
            <pc:docMk/>
            <pc:sldMk cId="3713693848" sldId="921"/>
            <ac:spMk id="3" creationId="{C36F8986-7E1B-AED8-32FB-E4F0EF8369FA}"/>
          </ac:spMkLst>
        </pc:spChg>
      </pc:sldChg>
    </pc:docChg>
  </pc:docChgLst>
  <pc:docChgLst>
    <pc:chgData name="Emily Hubbard" userId="1d4a9d99-d5ce-44ef-95ca-ec6a92907a60" providerId="ADAL" clId="{792A36E2-2A9E-4EB3-841F-BF3D39A1C7AD}"/>
    <pc:docChg chg="undo custSel addSld delSld modSld modSection">
      <pc:chgData name="Emily Hubbard" userId="1d4a9d99-d5ce-44ef-95ca-ec6a92907a60" providerId="ADAL" clId="{792A36E2-2A9E-4EB3-841F-BF3D39A1C7AD}" dt="2023-10-27T11:02:08.839" v="166" actId="2711"/>
      <pc:docMkLst>
        <pc:docMk/>
      </pc:docMkLst>
      <pc:sldChg chg="addSp delSp modSp add del mod">
        <pc:chgData name="Emily Hubbard" userId="1d4a9d99-d5ce-44ef-95ca-ec6a92907a60" providerId="ADAL" clId="{792A36E2-2A9E-4EB3-841F-BF3D39A1C7AD}" dt="2023-10-18T20:26:24.683" v="22" actId="47"/>
        <pc:sldMkLst>
          <pc:docMk/>
          <pc:sldMk cId="3653708392" sldId="276"/>
        </pc:sldMkLst>
        <pc:spChg chg="add mod">
          <ac:chgData name="Emily Hubbard" userId="1d4a9d99-d5ce-44ef-95ca-ec6a92907a60" providerId="ADAL" clId="{792A36E2-2A9E-4EB3-841F-BF3D39A1C7AD}" dt="2023-10-18T20:26:16.413" v="20"/>
          <ac:spMkLst>
            <pc:docMk/>
            <pc:sldMk cId="3653708392" sldId="276"/>
            <ac:spMk id="6" creationId="{307B9BB9-40CB-8558-56B7-DEF7481C69F1}"/>
          </ac:spMkLst>
        </pc:spChg>
        <pc:graphicFrameChg chg="del">
          <ac:chgData name="Emily Hubbard" userId="1d4a9d99-d5ce-44ef-95ca-ec6a92907a60" providerId="ADAL" clId="{792A36E2-2A9E-4EB3-841F-BF3D39A1C7AD}" dt="2023-10-18T20:26:13.722" v="19" actId="478"/>
          <ac:graphicFrameMkLst>
            <pc:docMk/>
            <pc:sldMk cId="3653708392" sldId="276"/>
            <ac:graphicFrameMk id="5" creationId="{46EC8F88-F0A1-2D67-545B-ED5697D31FDA}"/>
          </ac:graphicFrameMkLst>
        </pc:graphicFrameChg>
      </pc:sldChg>
      <pc:sldChg chg="addSp delSp modSp mod">
        <pc:chgData name="Emily Hubbard" userId="1d4a9d99-d5ce-44ef-95ca-ec6a92907a60" providerId="ADAL" clId="{792A36E2-2A9E-4EB3-841F-BF3D39A1C7AD}" dt="2023-10-27T11:01:48.665" v="158"/>
        <pc:sldMkLst>
          <pc:docMk/>
          <pc:sldMk cId="652076254" sldId="292"/>
        </pc:sldMkLst>
        <pc:spChg chg="mod">
          <ac:chgData name="Emily Hubbard" userId="1d4a9d99-d5ce-44ef-95ca-ec6a92907a60" providerId="ADAL" clId="{792A36E2-2A9E-4EB3-841F-BF3D39A1C7AD}" dt="2023-10-18T20:27:20.179" v="94" actId="1076"/>
          <ac:spMkLst>
            <pc:docMk/>
            <pc:sldMk cId="652076254" sldId="292"/>
            <ac:spMk id="9" creationId="{ACAD22F0-ED95-A899-D3B1-10B2C2881222}"/>
          </ac:spMkLst>
        </pc:spChg>
        <pc:spChg chg="add mod">
          <ac:chgData name="Emily Hubbard" userId="1d4a9d99-d5ce-44ef-95ca-ec6a92907a60" providerId="ADAL" clId="{792A36E2-2A9E-4EB3-841F-BF3D39A1C7AD}" dt="2023-10-27T11:01:48.665" v="158"/>
          <ac:spMkLst>
            <pc:docMk/>
            <pc:sldMk cId="652076254" sldId="292"/>
            <ac:spMk id="13" creationId="{B18B51EE-C18D-024E-0730-39AC625EFE27}"/>
          </ac:spMkLst>
        </pc:spChg>
        <pc:spChg chg="add del mod">
          <ac:chgData name="Emily Hubbard" userId="1d4a9d99-d5ce-44ef-95ca-ec6a92907a60" providerId="ADAL" clId="{792A36E2-2A9E-4EB3-841F-BF3D39A1C7AD}" dt="2023-10-18T20:27:04.810" v="84" actId="478"/>
          <ac:spMkLst>
            <pc:docMk/>
            <pc:sldMk cId="652076254" sldId="292"/>
            <ac:spMk id="13" creationId="{E9377F4F-59FB-974D-9BD1-D0B8962BFFAD}"/>
          </ac:spMkLst>
        </pc:spChg>
        <pc:spChg chg="add del mod">
          <ac:chgData name="Emily Hubbard" userId="1d4a9d99-d5ce-44ef-95ca-ec6a92907a60" providerId="ADAL" clId="{792A36E2-2A9E-4EB3-841F-BF3D39A1C7AD}" dt="2023-10-18T20:27:06.730" v="86" actId="478"/>
          <ac:spMkLst>
            <pc:docMk/>
            <pc:sldMk cId="652076254" sldId="292"/>
            <ac:spMk id="15" creationId="{FA43C30A-23C3-2793-AB71-FE30FE7A9BA4}"/>
          </ac:spMkLst>
        </pc:spChg>
        <pc:spChg chg="add del mod">
          <ac:chgData name="Emily Hubbard" userId="1d4a9d99-d5ce-44ef-95ca-ec6a92907a60" providerId="ADAL" clId="{792A36E2-2A9E-4EB3-841F-BF3D39A1C7AD}" dt="2023-10-18T20:27:08.490" v="87" actId="478"/>
          <ac:spMkLst>
            <pc:docMk/>
            <pc:sldMk cId="652076254" sldId="292"/>
            <ac:spMk id="17" creationId="{7FC96048-3DF1-09A1-1A17-B91AF58B2425}"/>
          </ac:spMkLst>
        </pc:spChg>
        <pc:spChg chg="add del mod">
          <ac:chgData name="Emily Hubbard" userId="1d4a9d99-d5ce-44ef-95ca-ec6a92907a60" providerId="ADAL" clId="{792A36E2-2A9E-4EB3-841F-BF3D39A1C7AD}" dt="2023-10-18T20:27:14.314" v="91" actId="478"/>
          <ac:spMkLst>
            <pc:docMk/>
            <pc:sldMk cId="652076254" sldId="292"/>
            <ac:spMk id="18" creationId="{59800F37-29B4-3433-36B6-5D8529E4E40D}"/>
          </ac:spMkLst>
        </pc:spChg>
        <pc:spChg chg="add del mod">
          <ac:chgData name="Emily Hubbard" userId="1d4a9d99-d5ce-44ef-95ca-ec6a92907a60" providerId="ADAL" clId="{792A36E2-2A9E-4EB3-841F-BF3D39A1C7AD}" dt="2023-10-18T20:27:16.314" v="92" actId="478"/>
          <ac:spMkLst>
            <pc:docMk/>
            <pc:sldMk cId="652076254" sldId="292"/>
            <ac:spMk id="20" creationId="{9117FC7E-7155-2B09-5833-8150CD9F2C5D}"/>
          </ac:spMkLst>
        </pc:spChg>
        <pc:picChg chg="add del mod">
          <ac:chgData name="Emily Hubbard" userId="1d4a9d99-d5ce-44ef-95ca-ec6a92907a60" providerId="ADAL" clId="{792A36E2-2A9E-4EB3-841F-BF3D39A1C7AD}" dt="2023-10-18T20:27:12.338" v="89" actId="478"/>
          <ac:picMkLst>
            <pc:docMk/>
            <pc:sldMk cId="652076254" sldId="292"/>
            <ac:picMk id="14" creationId="{1CAD7DEC-96A5-DF1E-F372-2FBB22405A40}"/>
          </ac:picMkLst>
        </pc:picChg>
        <pc:picChg chg="add del mod">
          <ac:chgData name="Emily Hubbard" userId="1d4a9d99-d5ce-44ef-95ca-ec6a92907a60" providerId="ADAL" clId="{792A36E2-2A9E-4EB3-841F-BF3D39A1C7AD}" dt="2023-10-18T20:27:11.330" v="88" actId="478"/>
          <ac:picMkLst>
            <pc:docMk/>
            <pc:sldMk cId="652076254" sldId="292"/>
            <ac:picMk id="16" creationId="{4C2F270B-E8B2-D9F0-8A20-F427E7FCF1BF}"/>
          </ac:picMkLst>
        </pc:picChg>
        <pc:picChg chg="add del mod">
          <ac:chgData name="Emily Hubbard" userId="1d4a9d99-d5ce-44ef-95ca-ec6a92907a60" providerId="ADAL" clId="{792A36E2-2A9E-4EB3-841F-BF3D39A1C7AD}" dt="2023-10-18T20:27:13.098" v="90" actId="478"/>
          <ac:picMkLst>
            <pc:docMk/>
            <pc:sldMk cId="652076254" sldId="292"/>
            <ac:picMk id="19" creationId="{4BED6DD9-4CC0-B6F5-ED95-88B55FEB7962}"/>
          </ac:picMkLst>
        </pc:picChg>
      </pc:sldChg>
      <pc:sldChg chg="addSp modSp mod">
        <pc:chgData name="Emily Hubbard" userId="1d4a9d99-d5ce-44ef-95ca-ec6a92907a60" providerId="ADAL" clId="{792A36E2-2A9E-4EB3-841F-BF3D39A1C7AD}" dt="2023-10-27T11:02:08.839" v="166" actId="2711"/>
        <pc:sldMkLst>
          <pc:docMk/>
          <pc:sldMk cId="907891355" sldId="295"/>
        </pc:sldMkLst>
        <pc:spChg chg="add mod">
          <ac:chgData name="Emily Hubbard" userId="1d4a9d99-d5ce-44ef-95ca-ec6a92907a60" providerId="ADAL" clId="{792A36E2-2A9E-4EB3-841F-BF3D39A1C7AD}" dt="2023-10-27T11:02:08.839" v="166" actId="2711"/>
          <ac:spMkLst>
            <pc:docMk/>
            <pc:sldMk cId="907891355" sldId="295"/>
            <ac:spMk id="2" creationId="{D65707DD-1F50-2E4C-D3C2-7E0A7EDCE120}"/>
          </ac:spMkLst>
        </pc:spChg>
      </pc:sldChg>
      <pc:sldChg chg="addSp modSp">
        <pc:chgData name="Emily Hubbard" userId="1d4a9d99-d5ce-44ef-95ca-ec6a92907a60" providerId="ADAL" clId="{792A36E2-2A9E-4EB3-841F-BF3D39A1C7AD}" dt="2023-10-27T11:01:41.217" v="149"/>
        <pc:sldMkLst>
          <pc:docMk/>
          <pc:sldMk cId="4070990076" sldId="296"/>
        </pc:sldMkLst>
        <pc:spChg chg="add mod">
          <ac:chgData name="Emily Hubbard" userId="1d4a9d99-d5ce-44ef-95ca-ec6a92907a60" providerId="ADAL" clId="{792A36E2-2A9E-4EB3-841F-BF3D39A1C7AD}" dt="2023-10-27T11:01:41.217" v="149"/>
          <ac:spMkLst>
            <pc:docMk/>
            <pc:sldMk cId="4070990076" sldId="296"/>
            <ac:spMk id="7" creationId="{0D3FD57B-2241-8E3A-13CB-9CB0FF97BACE}"/>
          </ac:spMkLst>
        </pc:spChg>
      </pc:sldChg>
      <pc:sldChg chg="addSp delSp modSp mod">
        <pc:chgData name="Emily Hubbard" userId="1d4a9d99-d5ce-44ef-95ca-ec6a92907a60" providerId="ADAL" clId="{792A36E2-2A9E-4EB3-841F-BF3D39A1C7AD}" dt="2023-10-27T11:01:35.654" v="146" actId="1036"/>
        <pc:sldMkLst>
          <pc:docMk/>
          <pc:sldMk cId="3981157455" sldId="301"/>
        </pc:sldMkLst>
        <pc:spChg chg="add mod">
          <ac:chgData name="Emily Hubbard" userId="1d4a9d99-d5ce-44ef-95ca-ec6a92907a60" providerId="ADAL" clId="{792A36E2-2A9E-4EB3-841F-BF3D39A1C7AD}" dt="2023-10-27T11:01:08.570" v="122" actId="14100"/>
          <ac:spMkLst>
            <pc:docMk/>
            <pc:sldMk cId="3981157455" sldId="301"/>
            <ac:spMk id="5" creationId="{7429F69B-0DFD-C994-CCDB-DCE99AD17AAE}"/>
          </ac:spMkLst>
        </pc:spChg>
        <pc:spChg chg="mod">
          <ac:chgData name="Emily Hubbard" userId="1d4a9d99-d5ce-44ef-95ca-ec6a92907a60" providerId="ADAL" clId="{792A36E2-2A9E-4EB3-841F-BF3D39A1C7AD}" dt="2023-10-27T11:00:37.240" v="116" actId="207"/>
          <ac:spMkLst>
            <pc:docMk/>
            <pc:sldMk cId="3981157455" sldId="301"/>
            <ac:spMk id="6" creationId="{C69B47ED-0BFA-0D11-DBD9-A371B35DB884}"/>
          </ac:spMkLst>
        </pc:spChg>
        <pc:spChg chg="del">
          <ac:chgData name="Emily Hubbard" userId="1d4a9d99-d5ce-44ef-95ca-ec6a92907a60" providerId="ADAL" clId="{792A36E2-2A9E-4EB3-841F-BF3D39A1C7AD}" dt="2023-10-27T11:00:24.350" v="96" actId="478"/>
          <ac:spMkLst>
            <pc:docMk/>
            <pc:sldMk cId="3981157455" sldId="301"/>
            <ac:spMk id="7" creationId="{3E2A30D4-16FF-7CED-D16C-1D76817EF764}"/>
          </ac:spMkLst>
        </pc:spChg>
        <pc:spChg chg="add mod">
          <ac:chgData name="Emily Hubbard" userId="1d4a9d99-d5ce-44ef-95ca-ec6a92907a60" providerId="ADAL" clId="{792A36E2-2A9E-4EB3-841F-BF3D39A1C7AD}" dt="2023-10-27T11:01:35.654" v="146" actId="1036"/>
          <ac:spMkLst>
            <pc:docMk/>
            <pc:sldMk cId="3981157455" sldId="301"/>
            <ac:spMk id="9" creationId="{3D7C8092-1568-EFFD-402A-AD54056FD93E}"/>
          </ac:spMkLst>
        </pc:spChg>
      </pc:sldChg>
      <pc:sldChg chg="addSp modSp">
        <pc:chgData name="Emily Hubbard" userId="1d4a9d99-d5ce-44ef-95ca-ec6a92907a60" providerId="ADAL" clId="{792A36E2-2A9E-4EB3-841F-BF3D39A1C7AD}" dt="2023-10-27T11:01:53.881" v="164"/>
        <pc:sldMkLst>
          <pc:docMk/>
          <pc:sldMk cId="3712363524" sldId="755"/>
        </pc:sldMkLst>
        <pc:spChg chg="add mod">
          <ac:chgData name="Emily Hubbard" userId="1d4a9d99-d5ce-44ef-95ca-ec6a92907a60" providerId="ADAL" clId="{792A36E2-2A9E-4EB3-841F-BF3D39A1C7AD}" dt="2023-10-27T11:01:53.881" v="164"/>
          <ac:spMkLst>
            <pc:docMk/>
            <pc:sldMk cId="3712363524" sldId="755"/>
            <ac:spMk id="2" creationId="{6BBE2C10-1CC0-EB33-BD50-B087A436A524}"/>
          </ac:spMkLst>
        </pc:spChg>
      </pc:sldChg>
      <pc:sldChg chg="addSp modSp">
        <pc:chgData name="Emily Hubbard" userId="1d4a9d99-d5ce-44ef-95ca-ec6a92907a60" providerId="ADAL" clId="{792A36E2-2A9E-4EB3-841F-BF3D39A1C7AD}" dt="2023-10-27T11:01:50.076" v="159"/>
        <pc:sldMkLst>
          <pc:docMk/>
          <pc:sldMk cId="3545185469" sldId="759"/>
        </pc:sldMkLst>
        <pc:spChg chg="add mod">
          <ac:chgData name="Emily Hubbard" userId="1d4a9d99-d5ce-44ef-95ca-ec6a92907a60" providerId="ADAL" clId="{792A36E2-2A9E-4EB3-841F-BF3D39A1C7AD}" dt="2023-10-27T11:01:50.076" v="159"/>
          <ac:spMkLst>
            <pc:docMk/>
            <pc:sldMk cId="3545185469" sldId="759"/>
            <ac:spMk id="4" creationId="{2B215428-96F9-3C6B-3CDA-B51604C4C085}"/>
          </ac:spMkLst>
        </pc:spChg>
      </pc:sldChg>
      <pc:sldChg chg="addSp modSp">
        <pc:chgData name="Emily Hubbard" userId="1d4a9d99-d5ce-44ef-95ca-ec6a92907a60" providerId="ADAL" clId="{792A36E2-2A9E-4EB3-841F-BF3D39A1C7AD}" dt="2023-10-27T11:01:50.645" v="160"/>
        <pc:sldMkLst>
          <pc:docMk/>
          <pc:sldMk cId="1530391392" sldId="760"/>
        </pc:sldMkLst>
        <pc:spChg chg="add mod">
          <ac:chgData name="Emily Hubbard" userId="1d4a9d99-d5ce-44ef-95ca-ec6a92907a60" providerId="ADAL" clId="{792A36E2-2A9E-4EB3-841F-BF3D39A1C7AD}" dt="2023-10-27T11:01:50.645" v="160"/>
          <ac:spMkLst>
            <pc:docMk/>
            <pc:sldMk cId="1530391392" sldId="760"/>
            <ac:spMk id="11" creationId="{EFFA4EB5-1F3E-DD48-C75B-C44E47809E19}"/>
          </ac:spMkLst>
        </pc:spChg>
      </pc:sldChg>
      <pc:sldChg chg="addSp modSp mod">
        <pc:chgData name="Emily Hubbard" userId="1d4a9d99-d5ce-44ef-95ca-ec6a92907a60" providerId="ADAL" clId="{792A36E2-2A9E-4EB3-841F-BF3D39A1C7AD}" dt="2023-10-27T11:01:53.003" v="163"/>
        <pc:sldMkLst>
          <pc:docMk/>
          <pc:sldMk cId="1801521897" sldId="850"/>
        </pc:sldMkLst>
        <pc:spChg chg="mod">
          <ac:chgData name="Emily Hubbard" userId="1d4a9d99-d5ce-44ef-95ca-ec6a92907a60" providerId="ADAL" clId="{792A36E2-2A9E-4EB3-841F-BF3D39A1C7AD}" dt="2023-10-18T20:26:34.217" v="24" actId="1076"/>
          <ac:spMkLst>
            <pc:docMk/>
            <pc:sldMk cId="1801521897" sldId="850"/>
            <ac:spMk id="3" creationId="{1957AE32-ED5E-1FF6-1D6B-EE3F01DA8B95}"/>
          </ac:spMkLst>
        </pc:spChg>
        <pc:spChg chg="add mod">
          <ac:chgData name="Emily Hubbard" userId="1d4a9d99-d5ce-44ef-95ca-ec6a92907a60" providerId="ADAL" clId="{792A36E2-2A9E-4EB3-841F-BF3D39A1C7AD}" dt="2023-10-27T11:01:53.003" v="163"/>
          <ac:spMkLst>
            <pc:docMk/>
            <pc:sldMk cId="1801521897" sldId="850"/>
            <ac:spMk id="5" creationId="{2D4DB853-D22B-D888-AEB2-95C2A9038CD7}"/>
          </ac:spMkLst>
        </pc:spChg>
        <pc:spChg chg="mod">
          <ac:chgData name="Emily Hubbard" userId="1d4a9d99-d5ce-44ef-95ca-ec6a92907a60" providerId="ADAL" clId="{792A36E2-2A9E-4EB3-841F-BF3D39A1C7AD}" dt="2023-10-18T20:26:50.746" v="75" actId="1035"/>
          <ac:spMkLst>
            <pc:docMk/>
            <pc:sldMk cId="1801521897" sldId="850"/>
            <ac:spMk id="9" creationId="{3E66894B-0AB7-AE14-1B35-2AF635093127}"/>
          </ac:spMkLst>
        </pc:spChg>
        <pc:spChg chg="mod">
          <ac:chgData name="Emily Hubbard" userId="1d4a9d99-d5ce-44ef-95ca-ec6a92907a60" providerId="ADAL" clId="{792A36E2-2A9E-4EB3-841F-BF3D39A1C7AD}" dt="2023-10-18T20:26:50.746" v="75" actId="1035"/>
          <ac:spMkLst>
            <pc:docMk/>
            <pc:sldMk cId="1801521897" sldId="850"/>
            <ac:spMk id="10" creationId="{554EF26C-6B8F-C281-BDAD-0F91F24995F1}"/>
          </ac:spMkLst>
        </pc:spChg>
        <pc:spChg chg="mod">
          <ac:chgData name="Emily Hubbard" userId="1d4a9d99-d5ce-44ef-95ca-ec6a92907a60" providerId="ADAL" clId="{792A36E2-2A9E-4EB3-841F-BF3D39A1C7AD}" dt="2023-10-18T20:26:54.090" v="82" actId="1035"/>
          <ac:spMkLst>
            <pc:docMk/>
            <pc:sldMk cId="1801521897" sldId="850"/>
            <ac:spMk id="19" creationId="{56434EC7-A0C9-FD9C-754E-4883517A8F96}"/>
          </ac:spMkLst>
        </pc:spChg>
        <pc:spChg chg="mod">
          <ac:chgData name="Emily Hubbard" userId="1d4a9d99-d5ce-44ef-95ca-ec6a92907a60" providerId="ADAL" clId="{792A36E2-2A9E-4EB3-841F-BF3D39A1C7AD}" dt="2023-10-18T20:26:54.090" v="82" actId="1035"/>
          <ac:spMkLst>
            <pc:docMk/>
            <pc:sldMk cId="1801521897" sldId="850"/>
            <ac:spMk id="20" creationId="{59186A47-6613-25DE-1CA9-99247DA4904C}"/>
          </ac:spMkLst>
        </pc:spChg>
        <pc:spChg chg="mod">
          <ac:chgData name="Emily Hubbard" userId="1d4a9d99-d5ce-44ef-95ca-ec6a92907a60" providerId="ADAL" clId="{792A36E2-2A9E-4EB3-841F-BF3D39A1C7AD}" dt="2023-10-18T20:26:46.042" v="66" actId="1035"/>
          <ac:spMkLst>
            <pc:docMk/>
            <pc:sldMk cId="1801521897" sldId="850"/>
            <ac:spMk id="21" creationId="{00CE0378-F71D-EECD-0FC5-B50D00B195CE}"/>
          </ac:spMkLst>
        </pc:spChg>
        <pc:spChg chg="mod">
          <ac:chgData name="Emily Hubbard" userId="1d4a9d99-d5ce-44ef-95ca-ec6a92907a60" providerId="ADAL" clId="{792A36E2-2A9E-4EB3-841F-BF3D39A1C7AD}" dt="2023-10-18T20:26:46.042" v="66" actId="1035"/>
          <ac:spMkLst>
            <pc:docMk/>
            <pc:sldMk cId="1801521897" sldId="850"/>
            <ac:spMk id="22" creationId="{AF4E3C4A-424A-C308-16B0-D40E2257FED1}"/>
          </ac:spMkLst>
        </pc:spChg>
      </pc:sldChg>
      <pc:sldChg chg="addSp modSp">
        <pc:chgData name="Emily Hubbard" userId="1d4a9d99-d5ce-44ef-95ca-ec6a92907a60" providerId="ADAL" clId="{792A36E2-2A9E-4EB3-841F-BF3D39A1C7AD}" dt="2023-10-27T11:01:51.361" v="161"/>
        <pc:sldMkLst>
          <pc:docMk/>
          <pc:sldMk cId="3308027406" sldId="853"/>
        </pc:sldMkLst>
        <pc:spChg chg="add mod">
          <ac:chgData name="Emily Hubbard" userId="1d4a9d99-d5ce-44ef-95ca-ec6a92907a60" providerId="ADAL" clId="{792A36E2-2A9E-4EB3-841F-BF3D39A1C7AD}" dt="2023-10-27T11:01:51.361" v="161"/>
          <ac:spMkLst>
            <pc:docMk/>
            <pc:sldMk cId="3308027406" sldId="853"/>
            <ac:spMk id="6" creationId="{660BE250-7F90-72EB-5A25-851D62EE4419}"/>
          </ac:spMkLst>
        </pc:spChg>
      </pc:sldChg>
      <pc:sldChg chg="addSp delSp modSp add mod">
        <pc:chgData name="Emily Hubbard" userId="1d4a9d99-d5ce-44ef-95ca-ec6a92907a60" providerId="ADAL" clId="{792A36E2-2A9E-4EB3-841F-BF3D39A1C7AD}" dt="2023-10-27T11:01:54.507" v="165"/>
        <pc:sldMkLst>
          <pc:docMk/>
          <pc:sldMk cId="419160087" sldId="854"/>
        </pc:sldMkLst>
        <pc:spChg chg="add mod">
          <ac:chgData name="Emily Hubbard" userId="1d4a9d99-d5ce-44ef-95ca-ec6a92907a60" providerId="ADAL" clId="{792A36E2-2A9E-4EB3-841F-BF3D39A1C7AD}" dt="2023-10-27T11:01:54.507" v="165"/>
          <ac:spMkLst>
            <pc:docMk/>
            <pc:sldMk cId="419160087" sldId="854"/>
            <ac:spMk id="3" creationId="{71A117CA-2C65-E458-D427-6D68DE7E5290}"/>
          </ac:spMkLst>
        </pc:spChg>
        <pc:spChg chg="add mod">
          <ac:chgData name="Emily Hubbard" userId="1d4a9d99-d5ce-44ef-95ca-ec6a92907a60" providerId="ADAL" clId="{792A36E2-2A9E-4EB3-841F-BF3D39A1C7AD}" dt="2023-10-18T20:26:17.214" v="21"/>
          <ac:spMkLst>
            <pc:docMk/>
            <pc:sldMk cId="419160087" sldId="854"/>
            <ac:spMk id="4" creationId="{DB18C9EA-95BA-9B35-3EDD-08EFDD052BA7}"/>
          </ac:spMkLst>
        </pc:spChg>
        <pc:spChg chg="mod">
          <ac:chgData name="Emily Hubbard" userId="1d4a9d99-d5ce-44ef-95ca-ec6a92907a60" providerId="ADAL" clId="{792A36E2-2A9E-4EB3-841F-BF3D39A1C7AD}" dt="2023-10-18T20:25:55.634" v="15" actId="20577"/>
          <ac:spMkLst>
            <pc:docMk/>
            <pc:sldMk cId="419160087" sldId="854"/>
            <ac:spMk id="8" creationId="{F11AD65E-D046-C714-8AD1-2D4AB023829D}"/>
          </ac:spMkLst>
        </pc:spChg>
        <pc:graphicFrameChg chg="del mod">
          <ac:chgData name="Emily Hubbard" userId="1d4a9d99-d5ce-44ef-95ca-ec6a92907a60" providerId="ADAL" clId="{792A36E2-2A9E-4EB3-841F-BF3D39A1C7AD}" dt="2023-10-18T20:26:11.043" v="18" actId="478"/>
          <ac:graphicFrameMkLst>
            <pc:docMk/>
            <pc:sldMk cId="419160087" sldId="854"/>
            <ac:graphicFrameMk id="3" creationId="{F6976EB2-58E3-5F8C-AF4A-3A40A083F1A0}"/>
          </ac:graphicFrameMkLst>
        </pc:graphicFrameChg>
      </pc:sldChg>
      <pc:sldChg chg="addSp modSp">
        <pc:chgData name="Emily Hubbard" userId="1d4a9d99-d5ce-44ef-95ca-ec6a92907a60" providerId="ADAL" clId="{792A36E2-2A9E-4EB3-841F-BF3D39A1C7AD}" dt="2023-10-27T11:01:42.506" v="150"/>
        <pc:sldMkLst>
          <pc:docMk/>
          <pc:sldMk cId="3146610277" sldId="856"/>
        </pc:sldMkLst>
        <pc:spChg chg="add mod">
          <ac:chgData name="Emily Hubbard" userId="1d4a9d99-d5ce-44ef-95ca-ec6a92907a60" providerId="ADAL" clId="{792A36E2-2A9E-4EB3-841F-BF3D39A1C7AD}" dt="2023-10-27T11:01:42.506" v="150"/>
          <ac:spMkLst>
            <pc:docMk/>
            <pc:sldMk cId="3146610277" sldId="856"/>
            <ac:spMk id="4" creationId="{E6B7D904-FEC6-B8C5-554D-26827D393289}"/>
          </ac:spMkLst>
        </pc:spChg>
      </pc:sldChg>
      <pc:sldChg chg="addSp modSp">
        <pc:chgData name="Emily Hubbard" userId="1d4a9d99-d5ce-44ef-95ca-ec6a92907a60" providerId="ADAL" clId="{792A36E2-2A9E-4EB3-841F-BF3D39A1C7AD}" dt="2023-10-27T11:01:43.135" v="151"/>
        <pc:sldMkLst>
          <pc:docMk/>
          <pc:sldMk cId="1739215846" sldId="913"/>
        </pc:sldMkLst>
        <pc:spChg chg="add mod">
          <ac:chgData name="Emily Hubbard" userId="1d4a9d99-d5ce-44ef-95ca-ec6a92907a60" providerId="ADAL" clId="{792A36E2-2A9E-4EB3-841F-BF3D39A1C7AD}" dt="2023-10-27T11:01:43.135" v="151"/>
          <ac:spMkLst>
            <pc:docMk/>
            <pc:sldMk cId="1739215846" sldId="913"/>
            <ac:spMk id="6" creationId="{C632D7B3-1E00-94EA-E6AA-D4737780CB39}"/>
          </ac:spMkLst>
        </pc:spChg>
      </pc:sldChg>
      <pc:sldChg chg="addSp modSp">
        <pc:chgData name="Emily Hubbard" userId="1d4a9d99-d5ce-44ef-95ca-ec6a92907a60" providerId="ADAL" clId="{792A36E2-2A9E-4EB3-841F-BF3D39A1C7AD}" dt="2023-10-27T11:01:43.890" v="152"/>
        <pc:sldMkLst>
          <pc:docMk/>
          <pc:sldMk cId="2764646393" sldId="915"/>
        </pc:sldMkLst>
        <pc:spChg chg="add mod">
          <ac:chgData name="Emily Hubbard" userId="1d4a9d99-d5ce-44ef-95ca-ec6a92907a60" providerId="ADAL" clId="{792A36E2-2A9E-4EB3-841F-BF3D39A1C7AD}" dt="2023-10-27T11:01:43.890" v="152"/>
          <ac:spMkLst>
            <pc:docMk/>
            <pc:sldMk cId="2764646393" sldId="915"/>
            <ac:spMk id="5" creationId="{569138C6-3455-5D04-48C9-B7E1517D05AF}"/>
          </ac:spMkLst>
        </pc:spChg>
      </pc:sldChg>
      <pc:sldChg chg="addSp modSp">
        <pc:chgData name="Emily Hubbard" userId="1d4a9d99-d5ce-44ef-95ca-ec6a92907a60" providerId="ADAL" clId="{792A36E2-2A9E-4EB3-841F-BF3D39A1C7AD}" dt="2023-10-27T11:01:44.960" v="153"/>
        <pc:sldMkLst>
          <pc:docMk/>
          <pc:sldMk cId="1520804984" sldId="916"/>
        </pc:sldMkLst>
        <pc:spChg chg="add mod">
          <ac:chgData name="Emily Hubbard" userId="1d4a9d99-d5ce-44ef-95ca-ec6a92907a60" providerId="ADAL" clId="{792A36E2-2A9E-4EB3-841F-BF3D39A1C7AD}" dt="2023-10-27T11:01:44.960" v="153"/>
          <ac:spMkLst>
            <pc:docMk/>
            <pc:sldMk cId="1520804984" sldId="916"/>
            <ac:spMk id="10" creationId="{45CFE574-1240-A436-F734-2A4DC7010BE9}"/>
          </ac:spMkLst>
        </pc:spChg>
      </pc:sldChg>
      <pc:sldChg chg="addSp modSp">
        <pc:chgData name="Emily Hubbard" userId="1d4a9d99-d5ce-44ef-95ca-ec6a92907a60" providerId="ADAL" clId="{792A36E2-2A9E-4EB3-841F-BF3D39A1C7AD}" dt="2023-10-27T11:01:45.517" v="154"/>
        <pc:sldMkLst>
          <pc:docMk/>
          <pc:sldMk cId="910402067" sldId="917"/>
        </pc:sldMkLst>
        <pc:spChg chg="add mod">
          <ac:chgData name="Emily Hubbard" userId="1d4a9d99-d5ce-44ef-95ca-ec6a92907a60" providerId="ADAL" clId="{792A36E2-2A9E-4EB3-841F-BF3D39A1C7AD}" dt="2023-10-27T11:01:45.517" v="154"/>
          <ac:spMkLst>
            <pc:docMk/>
            <pc:sldMk cId="910402067" sldId="917"/>
            <ac:spMk id="10" creationId="{CC8E8A1B-6D56-2377-5B1D-6E84D1B95C40}"/>
          </ac:spMkLst>
        </pc:spChg>
      </pc:sldChg>
      <pc:sldChg chg="addSp modSp">
        <pc:chgData name="Emily Hubbard" userId="1d4a9d99-d5ce-44ef-95ca-ec6a92907a60" providerId="ADAL" clId="{792A36E2-2A9E-4EB3-841F-BF3D39A1C7AD}" dt="2023-10-27T11:01:46.211" v="155"/>
        <pc:sldMkLst>
          <pc:docMk/>
          <pc:sldMk cId="3622220375" sldId="918"/>
        </pc:sldMkLst>
        <pc:spChg chg="add mod">
          <ac:chgData name="Emily Hubbard" userId="1d4a9d99-d5ce-44ef-95ca-ec6a92907a60" providerId="ADAL" clId="{792A36E2-2A9E-4EB3-841F-BF3D39A1C7AD}" dt="2023-10-27T11:01:46.211" v="155"/>
          <ac:spMkLst>
            <pc:docMk/>
            <pc:sldMk cId="3622220375" sldId="918"/>
            <ac:spMk id="9" creationId="{64CFDA2F-48B9-E396-8B0F-1FED0FA7D5E9}"/>
          </ac:spMkLst>
        </pc:spChg>
      </pc:sldChg>
      <pc:sldChg chg="addSp modSp">
        <pc:chgData name="Emily Hubbard" userId="1d4a9d99-d5ce-44ef-95ca-ec6a92907a60" providerId="ADAL" clId="{792A36E2-2A9E-4EB3-841F-BF3D39A1C7AD}" dt="2023-10-27T11:01:47.234" v="156"/>
        <pc:sldMkLst>
          <pc:docMk/>
          <pc:sldMk cId="3878564618" sldId="919"/>
        </pc:sldMkLst>
        <pc:spChg chg="add mod">
          <ac:chgData name="Emily Hubbard" userId="1d4a9d99-d5ce-44ef-95ca-ec6a92907a60" providerId="ADAL" clId="{792A36E2-2A9E-4EB3-841F-BF3D39A1C7AD}" dt="2023-10-27T11:01:47.234" v="156"/>
          <ac:spMkLst>
            <pc:docMk/>
            <pc:sldMk cId="3878564618" sldId="919"/>
            <ac:spMk id="2" creationId="{EEC01757-1398-D422-CAAC-1B87409C5753}"/>
          </ac:spMkLst>
        </pc:spChg>
      </pc:sldChg>
      <pc:sldChg chg="addSp modSp">
        <pc:chgData name="Emily Hubbard" userId="1d4a9d99-d5ce-44ef-95ca-ec6a92907a60" providerId="ADAL" clId="{792A36E2-2A9E-4EB3-841F-BF3D39A1C7AD}" dt="2023-10-27T11:01:47.818" v="157"/>
        <pc:sldMkLst>
          <pc:docMk/>
          <pc:sldMk cId="1010181009" sldId="920"/>
        </pc:sldMkLst>
        <pc:spChg chg="add mod">
          <ac:chgData name="Emily Hubbard" userId="1d4a9d99-d5ce-44ef-95ca-ec6a92907a60" providerId="ADAL" clId="{792A36E2-2A9E-4EB3-841F-BF3D39A1C7AD}" dt="2023-10-27T11:01:47.818" v="157"/>
          <ac:spMkLst>
            <pc:docMk/>
            <pc:sldMk cId="1010181009" sldId="920"/>
            <ac:spMk id="3" creationId="{5A9106B0-9706-2C08-9407-9EF38420A345}"/>
          </ac:spMkLst>
        </pc:spChg>
      </pc:sldChg>
      <pc:sldChg chg="addSp modSp">
        <pc:chgData name="Emily Hubbard" userId="1d4a9d99-d5ce-44ef-95ca-ec6a92907a60" providerId="ADAL" clId="{792A36E2-2A9E-4EB3-841F-BF3D39A1C7AD}" dt="2023-10-27T11:01:52.395" v="162"/>
        <pc:sldMkLst>
          <pc:docMk/>
          <pc:sldMk cId="3713693848" sldId="921"/>
        </pc:sldMkLst>
        <pc:spChg chg="add mod">
          <ac:chgData name="Emily Hubbard" userId="1d4a9d99-d5ce-44ef-95ca-ec6a92907a60" providerId="ADAL" clId="{792A36E2-2A9E-4EB3-841F-BF3D39A1C7AD}" dt="2023-10-27T11:01:52.395" v="162"/>
          <ac:spMkLst>
            <pc:docMk/>
            <pc:sldMk cId="3713693848" sldId="921"/>
            <ac:spMk id="6" creationId="{8BAB4EFC-F2B6-85FD-E7DA-1C21888DB0AA}"/>
          </ac:spMkLst>
        </pc:spChg>
      </pc:sldChg>
      <pc:sldChg chg="addSp modSp add">
        <pc:chgData name="Emily Hubbard" userId="1d4a9d99-d5ce-44ef-95ca-ec6a92907a60" providerId="ADAL" clId="{792A36E2-2A9E-4EB3-841F-BF3D39A1C7AD}" dt="2023-10-27T11:01:38.267" v="147"/>
        <pc:sldMkLst>
          <pc:docMk/>
          <pc:sldMk cId="3334394912" sldId="922"/>
        </pc:sldMkLst>
        <pc:spChg chg="add mod">
          <ac:chgData name="Emily Hubbard" userId="1d4a9d99-d5ce-44ef-95ca-ec6a92907a60" providerId="ADAL" clId="{792A36E2-2A9E-4EB3-841F-BF3D39A1C7AD}" dt="2023-10-27T11:01:38.267" v="147"/>
          <ac:spMkLst>
            <pc:docMk/>
            <pc:sldMk cId="3334394912" sldId="922"/>
            <ac:spMk id="4" creationId="{739E5E84-99D7-0788-1DDB-37F96A614765}"/>
          </ac:spMkLst>
        </pc:spChg>
      </pc:sldChg>
    </pc:docChg>
  </pc:docChgLst>
  <pc:docChgLst>
    <pc:chgData name="Jacob Wilkes" userId="62a685a9-9ae4-4f1c-8d0b-5fb6cb9da683" providerId="ADAL" clId="{6B7DEA7F-DE78-4093-BE3C-D5CB5D77135C}"/>
    <pc:docChg chg="custSel modSld sldOrd replTag delTag">
      <pc:chgData name="Jacob Wilkes" userId="62a685a9-9ae4-4f1c-8d0b-5fb6cb9da683" providerId="ADAL" clId="{6B7DEA7F-DE78-4093-BE3C-D5CB5D77135C}" dt="2022-11-21T18:34:01.589" v="33"/>
      <pc:docMkLst>
        <pc:docMk/>
      </pc:docMkLst>
      <pc:sldChg chg="modSp mod replTag delTag">
        <pc:chgData name="Jacob Wilkes" userId="62a685a9-9ae4-4f1c-8d0b-5fb6cb9da683" providerId="ADAL" clId="{6B7DEA7F-DE78-4093-BE3C-D5CB5D77135C}" dt="2022-11-21T18:33:23.355" v="4" actId="20577"/>
        <pc:sldMkLst>
          <pc:docMk/>
          <pc:sldMk cId="652076254" sldId="292"/>
        </pc:sldMkLst>
        <pc:spChg chg="mod">
          <ac:chgData name="Jacob Wilkes" userId="62a685a9-9ae4-4f1c-8d0b-5fb6cb9da683" providerId="ADAL" clId="{6B7DEA7F-DE78-4093-BE3C-D5CB5D77135C}" dt="2022-11-21T18:33:23.355" v="4" actId="20577"/>
          <ac:spMkLst>
            <pc:docMk/>
            <pc:sldMk cId="652076254" sldId="292"/>
            <ac:spMk id="9" creationId="{ACAD22F0-ED95-A899-D3B1-10B2C2881222}"/>
          </ac:spMkLst>
        </pc:spChg>
      </pc:sldChg>
      <pc:sldChg chg="replTag delTag">
        <pc:chgData name="Jacob Wilkes" userId="62a685a9-9ae4-4f1c-8d0b-5fb6cb9da683" providerId="ADAL" clId="{6B7DEA7F-DE78-4093-BE3C-D5CB5D77135C}" dt="2022-11-21T18:34:01.589" v="33"/>
        <pc:sldMkLst>
          <pc:docMk/>
          <pc:sldMk cId="3712363524" sldId="755"/>
        </pc:sldMkLst>
      </pc:sldChg>
      <pc:sldChg chg="ord replTag delTag">
        <pc:chgData name="Jacob Wilkes" userId="62a685a9-9ae4-4f1c-8d0b-5fb6cb9da683" providerId="ADAL" clId="{6B7DEA7F-DE78-4093-BE3C-D5CB5D77135C}" dt="2022-11-21T18:33:24.776" v="8"/>
        <pc:sldMkLst>
          <pc:docMk/>
          <pc:sldMk cId="3545185469" sldId="759"/>
        </pc:sldMkLst>
      </pc:sldChg>
      <pc:sldChg chg="modSp mod replTag delTag">
        <pc:chgData name="Jacob Wilkes" userId="62a685a9-9ae4-4f1c-8d0b-5fb6cb9da683" providerId="ADAL" clId="{6B7DEA7F-DE78-4093-BE3C-D5CB5D77135C}" dt="2022-11-21T18:33:31.706" v="15" actId="20577"/>
        <pc:sldMkLst>
          <pc:docMk/>
          <pc:sldMk cId="1530391392" sldId="760"/>
        </pc:sldMkLst>
        <pc:spChg chg="mod">
          <ac:chgData name="Jacob Wilkes" userId="62a685a9-9ae4-4f1c-8d0b-5fb6cb9da683" providerId="ADAL" clId="{6B7DEA7F-DE78-4093-BE3C-D5CB5D77135C}" dt="2022-11-21T18:33:31.706" v="15" actId="20577"/>
          <ac:spMkLst>
            <pc:docMk/>
            <pc:sldMk cId="1530391392" sldId="760"/>
            <ac:spMk id="7" creationId="{246A1820-8ADB-427F-A809-F73237F2890C}"/>
          </ac:spMkLst>
        </pc:spChg>
      </pc:sldChg>
      <pc:sldChg chg="modSp mod replTag delTag">
        <pc:chgData name="Jacob Wilkes" userId="62a685a9-9ae4-4f1c-8d0b-5fb6cb9da683" providerId="ADAL" clId="{6B7DEA7F-DE78-4093-BE3C-D5CB5D77135C}" dt="2022-11-21T18:33:58.011" v="31" actId="20577"/>
        <pc:sldMkLst>
          <pc:docMk/>
          <pc:sldMk cId="1801521897" sldId="850"/>
        </pc:sldMkLst>
        <pc:spChg chg="mod">
          <ac:chgData name="Jacob Wilkes" userId="62a685a9-9ae4-4f1c-8d0b-5fb6cb9da683" providerId="ADAL" clId="{6B7DEA7F-DE78-4093-BE3C-D5CB5D77135C}" dt="2022-11-21T18:33:58.011" v="31" actId="20577"/>
          <ac:spMkLst>
            <pc:docMk/>
            <pc:sldMk cId="1801521897" sldId="850"/>
            <ac:spMk id="3" creationId="{1957AE32-ED5E-1FF6-1D6B-EE3F01DA8B95}"/>
          </ac:spMkLst>
        </pc:spChg>
      </pc:sldChg>
      <pc:sldChg chg="replTag delTag">
        <pc:chgData name="Jacob Wilkes" userId="62a685a9-9ae4-4f1c-8d0b-5fb6cb9da683" providerId="ADAL" clId="{6B7DEA7F-DE78-4093-BE3C-D5CB5D77135C}" dt="2022-11-21T18:33:33.245" v="17"/>
        <pc:sldMkLst>
          <pc:docMk/>
          <pc:sldMk cId="3308027406" sldId="853"/>
        </pc:sldMkLst>
      </pc:sldChg>
      <pc:sldChg chg="replTag delTag">
        <pc:chgData name="Jacob Wilkes" userId="62a685a9-9ae4-4f1c-8d0b-5fb6cb9da683" providerId="ADAL" clId="{6B7DEA7F-DE78-4093-BE3C-D5CB5D77135C}" dt="2022-11-21T18:33:37.710" v="23"/>
        <pc:sldMkLst>
          <pc:docMk/>
          <pc:sldMk cId="3713693848" sldId="921"/>
        </pc:sldMkLst>
      </pc:sldChg>
    </pc:docChg>
  </pc:docChgLst>
  <pc:docChgLst>
    <pc:chgData name="Emily Hubbard" userId="1d4a9d99-d5ce-44ef-95ca-ec6a92907a60" providerId="ADAL" clId="{9992ADDB-6FD0-48C2-99D3-38B86FD0DA17}"/>
    <pc:docChg chg="custSel modSld">
      <pc:chgData name="Emily Hubbard" userId="1d4a9d99-d5ce-44ef-95ca-ec6a92907a60" providerId="ADAL" clId="{9992ADDB-6FD0-48C2-99D3-38B86FD0DA17}" dt="2023-08-31T08:25:53.527" v="52" actId="20577"/>
      <pc:docMkLst>
        <pc:docMk/>
      </pc:docMkLst>
      <pc:sldChg chg="modSp mod">
        <pc:chgData name="Emily Hubbard" userId="1d4a9d99-d5ce-44ef-95ca-ec6a92907a60" providerId="ADAL" clId="{9992ADDB-6FD0-48C2-99D3-38B86FD0DA17}" dt="2023-08-30T12:22:01.699" v="28" actId="207"/>
        <pc:sldMkLst>
          <pc:docMk/>
          <pc:sldMk cId="652076254" sldId="292"/>
        </pc:sldMkLst>
        <pc:spChg chg="mod">
          <ac:chgData name="Emily Hubbard" userId="1d4a9d99-d5ce-44ef-95ca-ec6a92907a60" providerId="ADAL" clId="{9992ADDB-6FD0-48C2-99D3-38B86FD0DA17}" dt="2023-08-30T12:21:51.877" v="24" actId="207"/>
          <ac:spMkLst>
            <pc:docMk/>
            <pc:sldMk cId="652076254" sldId="292"/>
            <ac:spMk id="2" creationId="{7F0D9A5F-F981-441B-44D9-9B29916870EB}"/>
          </ac:spMkLst>
        </pc:spChg>
        <pc:spChg chg="mod">
          <ac:chgData name="Emily Hubbard" userId="1d4a9d99-d5ce-44ef-95ca-ec6a92907a60" providerId="ADAL" clId="{9992ADDB-6FD0-48C2-99D3-38B86FD0DA17}" dt="2023-08-30T12:21:54.449" v="25" actId="207"/>
          <ac:spMkLst>
            <pc:docMk/>
            <pc:sldMk cId="652076254" sldId="292"/>
            <ac:spMk id="4" creationId="{DA37561A-A52C-594C-5080-99A103301701}"/>
          </ac:spMkLst>
        </pc:spChg>
        <pc:spChg chg="mod">
          <ac:chgData name="Emily Hubbard" userId="1d4a9d99-d5ce-44ef-95ca-ec6a92907a60" providerId="ADAL" clId="{9992ADDB-6FD0-48C2-99D3-38B86FD0DA17}" dt="2023-08-30T12:22:01.699" v="28" actId="207"/>
          <ac:spMkLst>
            <pc:docMk/>
            <pc:sldMk cId="652076254" sldId="292"/>
            <ac:spMk id="6" creationId="{88F4E627-331C-2AD0-6D2B-CF73AAFCF88B}"/>
          </ac:spMkLst>
        </pc:spChg>
        <pc:spChg chg="mod">
          <ac:chgData name="Emily Hubbard" userId="1d4a9d99-d5ce-44ef-95ca-ec6a92907a60" providerId="ADAL" clId="{9992ADDB-6FD0-48C2-99D3-38B86FD0DA17}" dt="2023-08-30T12:21:56.819" v="26" actId="207"/>
          <ac:spMkLst>
            <pc:docMk/>
            <pc:sldMk cId="652076254" sldId="292"/>
            <ac:spMk id="7" creationId="{458C9239-B2F6-D26C-506F-71205E619910}"/>
          </ac:spMkLst>
        </pc:spChg>
        <pc:spChg chg="mod">
          <ac:chgData name="Emily Hubbard" userId="1d4a9d99-d5ce-44ef-95ca-ec6a92907a60" providerId="ADAL" clId="{9992ADDB-6FD0-48C2-99D3-38B86FD0DA17}" dt="2023-08-30T12:21:59.643" v="27" actId="207"/>
          <ac:spMkLst>
            <pc:docMk/>
            <pc:sldMk cId="652076254" sldId="292"/>
            <ac:spMk id="9" creationId="{ACAD22F0-ED95-A899-D3B1-10B2C2881222}"/>
          </ac:spMkLst>
        </pc:spChg>
      </pc:sldChg>
      <pc:sldChg chg="addSp delSp modSp mod">
        <pc:chgData name="Emily Hubbard" userId="1d4a9d99-d5ce-44ef-95ca-ec6a92907a60" providerId="ADAL" clId="{9992ADDB-6FD0-48C2-99D3-38B86FD0DA17}" dt="2023-08-30T12:20:19.273" v="2" actId="1076"/>
        <pc:sldMkLst>
          <pc:docMk/>
          <pc:sldMk cId="907891355" sldId="295"/>
        </pc:sldMkLst>
        <pc:picChg chg="del">
          <ac:chgData name="Emily Hubbard" userId="1d4a9d99-d5ce-44ef-95ca-ec6a92907a60" providerId="ADAL" clId="{9992ADDB-6FD0-48C2-99D3-38B86FD0DA17}" dt="2023-08-30T12:20:16.471" v="0" actId="478"/>
          <ac:picMkLst>
            <pc:docMk/>
            <pc:sldMk cId="907891355" sldId="295"/>
            <ac:picMk id="2" creationId="{D9956BD8-2D94-419E-801C-E7170B891868}"/>
          </ac:picMkLst>
        </pc:picChg>
        <pc:picChg chg="del">
          <ac:chgData name="Emily Hubbard" userId="1d4a9d99-d5ce-44ef-95ca-ec6a92907a60" providerId="ADAL" clId="{9992ADDB-6FD0-48C2-99D3-38B86FD0DA17}" dt="2023-08-30T12:20:16.471" v="0" actId="478"/>
          <ac:picMkLst>
            <pc:docMk/>
            <pc:sldMk cId="907891355" sldId="295"/>
            <ac:picMk id="4" creationId="{5377CB7E-815D-6C86-4871-4ADAC5361AB1}"/>
          </ac:picMkLst>
        </pc:picChg>
        <pc:picChg chg="add mod">
          <ac:chgData name="Emily Hubbard" userId="1d4a9d99-d5ce-44ef-95ca-ec6a92907a60" providerId="ADAL" clId="{9992ADDB-6FD0-48C2-99D3-38B86FD0DA17}" dt="2023-08-30T12:20:19.273" v="2" actId="1076"/>
          <ac:picMkLst>
            <pc:docMk/>
            <pc:sldMk cId="907891355" sldId="295"/>
            <ac:picMk id="1026" creationId="{2B9E55F2-E8F8-9D2F-EFC3-7463DB4744C5}"/>
          </ac:picMkLst>
        </pc:picChg>
        <pc:picChg chg="add mod">
          <ac:chgData name="Emily Hubbard" userId="1d4a9d99-d5ce-44ef-95ca-ec6a92907a60" providerId="ADAL" clId="{9992ADDB-6FD0-48C2-99D3-38B86FD0DA17}" dt="2023-08-30T12:20:19.273" v="2" actId="1076"/>
          <ac:picMkLst>
            <pc:docMk/>
            <pc:sldMk cId="907891355" sldId="295"/>
            <ac:picMk id="1027" creationId="{D9C82973-B41F-BC34-6FC7-2BE6BEBC2B01}"/>
          </ac:picMkLst>
        </pc:picChg>
      </pc:sldChg>
      <pc:sldChg chg="addSp delSp modSp mod">
        <pc:chgData name="Emily Hubbard" userId="1d4a9d99-d5ce-44ef-95ca-ec6a92907a60" providerId="ADAL" clId="{9992ADDB-6FD0-48C2-99D3-38B86FD0DA17}" dt="2023-08-30T12:20:38.900" v="13" actId="1037"/>
        <pc:sldMkLst>
          <pc:docMk/>
          <pc:sldMk cId="3712363524" sldId="755"/>
        </pc:sldMkLst>
        <pc:picChg chg="del">
          <ac:chgData name="Emily Hubbard" userId="1d4a9d99-d5ce-44ef-95ca-ec6a92907a60" providerId="ADAL" clId="{9992ADDB-6FD0-48C2-99D3-38B86FD0DA17}" dt="2023-08-30T12:20:23.790" v="3" actId="478"/>
          <ac:picMkLst>
            <pc:docMk/>
            <pc:sldMk cId="3712363524" sldId="755"/>
            <ac:picMk id="2" creationId="{7C1D828A-37AE-ECB1-F189-D65EB2C4D162}"/>
          </ac:picMkLst>
        </pc:picChg>
        <pc:picChg chg="del">
          <ac:chgData name="Emily Hubbard" userId="1d4a9d99-d5ce-44ef-95ca-ec6a92907a60" providerId="ADAL" clId="{9992ADDB-6FD0-48C2-99D3-38B86FD0DA17}" dt="2023-08-30T12:20:23.790" v="3" actId="478"/>
          <ac:picMkLst>
            <pc:docMk/>
            <pc:sldMk cId="3712363524" sldId="755"/>
            <ac:picMk id="5" creationId="{BACD9919-2036-69AC-F5EB-033995A574A7}"/>
          </ac:picMkLst>
        </pc:picChg>
        <pc:picChg chg="add mod">
          <ac:chgData name="Emily Hubbard" userId="1d4a9d99-d5ce-44ef-95ca-ec6a92907a60" providerId="ADAL" clId="{9992ADDB-6FD0-48C2-99D3-38B86FD0DA17}" dt="2023-08-30T12:20:38.900" v="13" actId="1037"/>
          <ac:picMkLst>
            <pc:docMk/>
            <pc:sldMk cId="3712363524" sldId="755"/>
            <ac:picMk id="2050" creationId="{4AB51A42-CD34-ADB5-D43E-70C5ED59AF86}"/>
          </ac:picMkLst>
        </pc:picChg>
        <pc:picChg chg="add mod">
          <ac:chgData name="Emily Hubbard" userId="1d4a9d99-d5ce-44ef-95ca-ec6a92907a60" providerId="ADAL" clId="{9992ADDB-6FD0-48C2-99D3-38B86FD0DA17}" dt="2023-08-30T12:20:37.709" v="11" actId="1038"/>
          <ac:picMkLst>
            <pc:docMk/>
            <pc:sldMk cId="3712363524" sldId="755"/>
            <ac:picMk id="2051" creationId="{9477CE9B-8C17-3072-DB97-53E97260F049}"/>
          </ac:picMkLst>
        </pc:picChg>
      </pc:sldChg>
      <pc:sldChg chg="modSp mod">
        <pc:chgData name="Emily Hubbard" userId="1d4a9d99-d5ce-44ef-95ca-ec6a92907a60" providerId="ADAL" clId="{9992ADDB-6FD0-48C2-99D3-38B86FD0DA17}" dt="2023-08-30T12:21:46.150" v="23" actId="11"/>
        <pc:sldMkLst>
          <pc:docMk/>
          <pc:sldMk cId="3545185469" sldId="759"/>
        </pc:sldMkLst>
        <pc:spChg chg="mod">
          <ac:chgData name="Emily Hubbard" userId="1d4a9d99-d5ce-44ef-95ca-ec6a92907a60" providerId="ADAL" clId="{9992ADDB-6FD0-48C2-99D3-38B86FD0DA17}" dt="2023-08-30T12:21:31.407" v="19" actId="207"/>
          <ac:spMkLst>
            <pc:docMk/>
            <pc:sldMk cId="3545185469" sldId="759"/>
            <ac:spMk id="13" creationId="{E6E67EAB-ECCA-8499-E963-516B45A1C573}"/>
          </ac:spMkLst>
        </pc:spChg>
        <pc:spChg chg="mod">
          <ac:chgData name="Emily Hubbard" userId="1d4a9d99-d5ce-44ef-95ca-ec6a92907a60" providerId="ADAL" clId="{9992ADDB-6FD0-48C2-99D3-38B86FD0DA17}" dt="2023-08-30T12:21:33.817" v="20" actId="207"/>
          <ac:spMkLst>
            <pc:docMk/>
            <pc:sldMk cId="3545185469" sldId="759"/>
            <ac:spMk id="14" creationId="{5C9B1C7D-F3A7-1059-EF76-A95C6CB7CAB5}"/>
          </ac:spMkLst>
        </pc:spChg>
        <pc:spChg chg="mod">
          <ac:chgData name="Emily Hubbard" userId="1d4a9d99-d5ce-44ef-95ca-ec6a92907a60" providerId="ADAL" clId="{9992ADDB-6FD0-48C2-99D3-38B86FD0DA17}" dt="2023-08-30T12:21:36.282" v="21" actId="207"/>
          <ac:spMkLst>
            <pc:docMk/>
            <pc:sldMk cId="3545185469" sldId="759"/>
            <ac:spMk id="15" creationId="{496ADF3D-1A0A-FDBD-CED3-934B3363E254}"/>
          </ac:spMkLst>
        </pc:spChg>
        <pc:spChg chg="mod">
          <ac:chgData name="Emily Hubbard" userId="1d4a9d99-d5ce-44ef-95ca-ec6a92907a60" providerId="ADAL" clId="{9992ADDB-6FD0-48C2-99D3-38B86FD0DA17}" dt="2023-08-30T12:21:38.687" v="22" actId="207"/>
          <ac:spMkLst>
            <pc:docMk/>
            <pc:sldMk cId="3545185469" sldId="759"/>
            <ac:spMk id="16" creationId="{7F5476FB-11B3-57E7-05FD-2A5F4D2B0F2A}"/>
          </ac:spMkLst>
        </pc:spChg>
        <pc:spChg chg="mod">
          <ac:chgData name="Emily Hubbard" userId="1d4a9d99-d5ce-44ef-95ca-ec6a92907a60" providerId="ADAL" clId="{9992ADDB-6FD0-48C2-99D3-38B86FD0DA17}" dt="2023-08-30T12:21:46.150" v="23" actId="11"/>
          <ac:spMkLst>
            <pc:docMk/>
            <pc:sldMk cId="3545185469" sldId="759"/>
            <ac:spMk id="17" creationId="{A62B7B1D-B885-CC09-DC25-93CD61C1F764}"/>
          </ac:spMkLst>
        </pc:spChg>
      </pc:sldChg>
      <pc:sldChg chg="modSp mod">
        <pc:chgData name="Emily Hubbard" userId="1d4a9d99-d5ce-44ef-95ca-ec6a92907a60" providerId="ADAL" clId="{9992ADDB-6FD0-48C2-99D3-38B86FD0DA17}" dt="2023-08-30T12:21:27.647" v="18" actId="207"/>
        <pc:sldMkLst>
          <pc:docMk/>
          <pc:sldMk cId="1530391392" sldId="760"/>
        </pc:sldMkLst>
        <pc:spChg chg="mod">
          <ac:chgData name="Emily Hubbard" userId="1d4a9d99-d5ce-44ef-95ca-ec6a92907a60" providerId="ADAL" clId="{9992ADDB-6FD0-48C2-99D3-38B86FD0DA17}" dt="2023-08-30T12:21:07.830" v="14" actId="207"/>
          <ac:spMkLst>
            <pc:docMk/>
            <pc:sldMk cId="1530391392" sldId="760"/>
            <ac:spMk id="3" creationId="{19C7D0B9-405A-ECE3-365B-529DAE6FD127}"/>
          </ac:spMkLst>
        </pc:spChg>
        <pc:spChg chg="mod">
          <ac:chgData name="Emily Hubbard" userId="1d4a9d99-d5ce-44ef-95ca-ec6a92907a60" providerId="ADAL" clId="{9992ADDB-6FD0-48C2-99D3-38B86FD0DA17}" dt="2023-08-30T12:21:10.333" v="15" actId="207"/>
          <ac:spMkLst>
            <pc:docMk/>
            <pc:sldMk cId="1530391392" sldId="760"/>
            <ac:spMk id="4" creationId="{DD485018-A833-BAC0-70E5-AD774351B893}"/>
          </ac:spMkLst>
        </pc:spChg>
        <pc:spChg chg="mod">
          <ac:chgData name="Emily Hubbard" userId="1d4a9d99-d5ce-44ef-95ca-ec6a92907a60" providerId="ADAL" clId="{9992ADDB-6FD0-48C2-99D3-38B86FD0DA17}" dt="2023-08-30T12:21:27.647" v="18" actId="207"/>
          <ac:spMkLst>
            <pc:docMk/>
            <pc:sldMk cId="1530391392" sldId="760"/>
            <ac:spMk id="5" creationId="{AAD59EA1-8244-B037-5ABB-D26C4232223F}"/>
          </ac:spMkLst>
        </pc:spChg>
        <pc:spChg chg="mod">
          <ac:chgData name="Emily Hubbard" userId="1d4a9d99-d5ce-44ef-95ca-ec6a92907a60" providerId="ADAL" clId="{9992ADDB-6FD0-48C2-99D3-38B86FD0DA17}" dt="2023-08-30T12:21:12.701" v="16" actId="207"/>
          <ac:spMkLst>
            <pc:docMk/>
            <pc:sldMk cId="1530391392" sldId="760"/>
            <ac:spMk id="6" creationId="{EF51FC2B-DD7A-97BA-BD54-04FB6B0DCAB8}"/>
          </ac:spMkLst>
        </pc:spChg>
        <pc:spChg chg="mod">
          <ac:chgData name="Emily Hubbard" userId="1d4a9d99-d5ce-44ef-95ca-ec6a92907a60" providerId="ADAL" clId="{9992ADDB-6FD0-48C2-99D3-38B86FD0DA17}" dt="2023-08-30T12:21:24.911" v="17" actId="11"/>
          <ac:spMkLst>
            <pc:docMk/>
            <pc:sldMk cId="1530391392" sldId="760"/>
            <ac:spMk id="7" creationId="{246A1820-8ADB-427F-A809-F73237F2890C}"/>
          </ac:spMkLst>
        </pc:spChg>
      </pc:sldChg>
      <pc:sldChg chg="modSp mod">
        <pc:chgData name="Emily Hubbard" userId="1d4a9d99-d5ce-44ef-95ca-ec6a92907a60" providerId="ADAL" clId="{9992ADDB-6FD0-48C2-99D3-38B86FD0DA17}" dt="2023-08-30T12:22:21.385" v="30" actId="20577"/>
        <pc:sldMkLst>
          <pc:docMk/>
          <pc:sldMk cId="1520804984" sldId="916"/>
        </pc:sldMkLst>
        <pc:spChg chg="mod">
          <ac:chgData name="Emily Hubbard" userId="1d4a9d99-d5ce-44ef-95ca-ec6a92907a60" providerId="ADAL" clId="{9992ADDB-6FD0-48C2-99D3-38B86FD0DA17}" dt="2023-08-30T12:22:21.385" v="30" actId="20577"/>
          <ac:spMkLst>
            <pc:docMk/>
            <pc:sldMk cId="1520804984" sldId="916"/>
            <ac:spMk id="4" creationId="{350FAE74-F876-47C6-D77D-277C801685F3}"/>
          </ac:spMkLst>
        </pc:spChg>
      </pc:sldChg>
      <pc:sldChg chg="modSp mod">
        <pc:chgData name="Emily Hubbard" userId="1d4a9d99-d5ce-44ef-95ca-ec6a92907a60" providerId="ADAL" clId="{9992ADDB-6FD0-48C2-99D3-38B86FD0DA17}" dt="2023-08-30T12:22:10.063" v="29" actId="20577"/>
        <pc:sldMkLst>
          <pc:docMk/>
          <pc:sldMk cId="3622220375" sldId="918"/>
        </pc:sldMkLst>
        <pc:spChg chg="mod">
          <ac:chgData name="Emily Hubbard" userId="1d4a9d99-d5ce-44ef-95ca-ec6a92907a60" providerId="ADAL" clId="{9992ADDB-6FD0-48C2-99D3-38B86FD0DA17}" dt="2023-08-30T12:22:10.063" v="29" actId="20577"/>
          <ac:spMkLst>
            <pc:docMk/>
            <pc:sldMk cId="3622220375" sldId="918"/>
            <ac:spMk id="3" creationId="{644AB254-9FF7-287F-5497-169B7E242A29}"/>
          </ac:spMkLst>
        </pc:spChg>
      </pc:sldChg>
      <pc:sldChg chg="modSp mod">
        <pc:chgData name="Emily Hubbard" userId="1d4a9d99-d5ce-44ef-95ca-ec6a92907a60" providerId="ADAL" clId="{9992ADDB-6FD0-48C2-99D3-38B86FD0DA17}" dt="2023-08-31T08:25:53.527" v="52" actId="20577"/>
        <pc:sldMkLst>
          <pc:docMk/>
          <pc:sldMk cId="3713693848" sldId="921"/>
        </pc:sldMkLst>
        <pc:spChg chg="mod">
          <ac:chgData name="Emily Hubbard" userId="1d4a9d99-d5ce-44ef-95ca-ec6a92907a60" providerId="ADAL" clId="{9992ADDB-6FD0-48C2-99D3-38B86FD0DA17}" dt="2023-08-31T08:25:53.527" v="52" actId="20577"/>
          <ac:spMkLst>
            <pc:docMk/>
            <pc:sldMk cId="3713693848" sldId="921"/>
            <ac:spMk id="3" creationId="{C36F8986-7E1B-AED8-32FB-E4F0EF8369FA}"/>
          </ac:spMkLst>
        </pc:spChg>
      </pc:sldChg>
    </pc:docChg>
  </pc:docChgLst>
  <pc:docChgLst>
    <pc:chgData name="Emily Hubbard" userId="1d4a9d99-d5ce-44ef-95ca-ec6a92907a60" providerId="ADAL" clId="{7DB8C242-E35C-4969-A276-DCEE806BA490}"/>
    <pc:docChg chg="undo custSel modSld replTag delTag">
      <pc:chgData name="Emily Hubbard" userId="1d4a9d99-d5ce-44ef-95ca-ec6a92907a60" providerId="ADAL" clId="{7DB8C242-E35C-4969-A276-DCEE806BA490}" dt="2023-04-17T12:50:25.250" v="589"/>
      <pc:docMkLst>
        <pc:docMk/>
      </pc:docMkLst>
      <pc:sldChg chg="addSp modSp mod replTag delTag">
        <pc:chgData name="Emily Hubbard" userId="1d4a9d99-d5ce-44ef-95ca-ec6a92907a60" providerId="ADAL" clId="{7DB8C242-E35C-4969-A276-DCEE806BA490}" dt="2023-04-17T12:43:24.547" v="479" actId="1076"/>
        <pc:sldMkLst>
          <pc:docMk/>
          <pc:sldMk cId="652076254" sldId="292"/>
        </pc:sldMkLst>
        <pc:spChg chg="mod">
          <ac:chgData name="Emily Hubbard" userId="1d4a9d99-d5ce-44ef-95ca-ec6a92907a60" providerId="ADAL" clId="{7DB8C242-E35C-4969-A276-DCEE806BA490}" dt="2023-04-17T12:43:05.059" v="474" actId="1037"/>
          <ac:spMkLst>
            <pc:docMk/>
            <pc:sldMk cId="652076254" sldId="292"/>
            <ac:spMk id="2" creationId="{7F0D9A5F-F981-441B-44D9-9B29916870EB}"/>
          </ac:spMkLst>
        </pc:spChg>
        <pc:spChg chg="mod">
          <ac:chgData name="Emily Hubbard" userId="1d4a9d99-d5ce-44ef-95ca-ec6a92907a60" providerId="ADAL" clId="{7DB8C242-E35C-4969-A276-DCEE806BA490}" dt="2023-04-17T12:43:08.262" v="475" actId="1076"/>
          <ac:spMkLst>
            <pc:docMk/>
            <pc:sldMk cId="652076254" sldId="292"/>
            <ac:spMk id="4" creationId="{DA37561A-A52C-594C-5080-99A103301701}"/>
          </ac:spMkLst>
        </pc:spChg>
        <pc:spChg chg="mod">
          <ac:chgData name="Emily Hubbard" userId="1d4a9d99-d5ce-44ef-95ca-ec6a92907a60" providerId="ADAL" clId="{7DB8C242-E35C-4969-A276-DCEE806BA490}" dt="2023-04-17T12:42:58.348" v="459" actId="1076"/>
          <ac:spMkLst>
            <pc:docMk/>
            <pc:sldMk cId="652076254" sldId="292"/>
            <ac:spMk id="6" creationId="{88F4E627-331C-2AD0-6D2B-CF73AAFCF88B}"/>
          </ac:spMkLst>
        </pc:spChg>
        <pc:spChg chg="mod">
          <ac:chgData name="Emily Hubbard" userId="1d4a9d99-d5ce-44ef-95ca-ec6a92907a60" providerId="ADAL" clId="{7DB8C242-E35C-4969-A276-DCEE806BA490}" dt="2023-04-17T12:43:24.547" v="479" actId="1076"/>
          <ac:spMkLst>
            <pc:docMk/>
            <pc:sldMk cId="652076254" sldId="292"/>
            <ac:spMk id="7" creationId="{458C9239-B2F6-D26C-506F-71205E619910}"/>
          </ac:spMkLst>
        </pc:spChg>
        <pc:spChg chg="mod">
          <ac:chgData name="Emily Hubbard" userId="1d4a9d99-d5ce-44ef-95ca-ec6a92907a60" providerId="ADAL" clId="{7DB8C242-E35C-4969-A276-DCEE806BA490}" dt="2023-04-17T12:42:52.989" v="457" actId="1076"/>
          <ac:spMkLst>
            <pc:docMk/>
            <pc:sldMk cId="652076254" sldId="292"/>
            <ac:spMk id="9" creationId="{ACAD22F0-ED95-A899-D3B1-10B2C2881222}"/>
          </ac:spMkLst>
        </pc:spChg>
        <pc:spChg chg="add mod ord">
          <ac:chgData name="Emily Hubbard" userId="1d4a9d99-d5ce-44ef-95ca-ec6a92907a60" providerId="ADAL" clId="{7DB8C242-E35C-4969-A276-DCEE806BA490}" dt="2023-04-17T12:38:25.118" v="191" actId="171"/>
          <ac:spMkLst>
            <pc:docMk/>
            <pc:sldMk cId="652076254" sldId="292"/>
            <ac:spMk id="12" creationId="{A3291B1E-5F49-754F-D9CF-50797F206F7B}"/>
          </ac:spMkLst>
        </pc:spChg>
        <pc:picChg chg="mod">
          <ac:chgData name="Emily Hubbard" userId="1d4a9d99-d5ce-44ef-95ca-ec6a92907a60" providerId="ADAL" clId="{7DB8C242-E35C-4969-A276-DCEE806BA490}" dt="2023-04-17T12:43:05.059" v="474" actId="1037"/>
          <ac:picMkLst>
            <pc:docMk/>
            <pc:sldMk cId="652076254" sldId="292"/>
            <ac:picMk id="3" creationId="{7C960041-CD33-742C-3208-501E2F7CB0D1}"/>
          </ac:picMkLst>
        </pc:picChg>
        <pc:picChg chg="mod">
          <ac:chgData name="Emily Hubbard" userId="1d4a9d99-d5ce-44ef-95ca-ec6a92907a60" providerId="ADAL" clId="{7DB8C242-E35C-4969-A276-DCEE806BA490}" dt="2023-04-17T12:43:15.748" v="478" actId="14100"/>
          <ac:picMkLst>
            <pc:docMk/>
            <pc:sldMk cId="652076254" sldId="292"/>
            <ac:picMk id="5" creationId="{E560DB3A-9E73-3262-F8AF-CF1C8B5116BE}"/>
          </ac:picMkLst>
        </pc:picChg>
      </pc:sldChg>
      <pc:sldChg chg="replTag delTag">
        <pc:chgData name="Emily Hubbard" userId="1d4a9d99-d5ce-44ef-95ca-ec6a92907a60" providerId="ADAL" clId="{7DB8C242-E35C-4969-A276-DCEE806BA490}" dt="2023-04-17T12:50:25.250" v="589"/>
        <pc:sldMkLst>
          <pc:docMk/>
          <pc:sldMk cId="907891355" sldId="295"/>
        </pc:sldMkLst>
      </pc:sldChg>
      <pc:sldChg chg="addSp delSp modSp mod replTag delTag">
        <pc:chgData name="Emily Hubbard" userId="1d4a9d99-d5ce-44ef-95ca-ec6a92907a60" providerId="ADAL" clId="{7DB8C242-E35C-4969-A276-DCEE806BA490}" dt="2023-04-17T12:50:23.087" v="587" actId="1036"/>
        <pc:sldMkLst>
          <pc:docMk/>
          <pc:sldMk cId="4070990076" sldId="296"/>
        </pc:sldMkLst>
        <pc:spChg chg="mod">
          <ac:chgData name="Emily Hubbard" userId="1d4a9d99-d5ce-44ef-95ca-ec6a92907a60" providerId="ADAL" clId="{7DB8C242-E35C-4969-A276-DCEE806BA490}" dt="2023-04-17T12:36:30.131" v="50" actId="1036"/>
          <ac:spMkLst>
            <pc:docMk/>
            <pc:sldMk cId="4070990076" sldId="296"/>
            <ac:spMk id="2" creationId="{9CB9D45D-18DC-14C1-EEFE-D7FC7EDA7AF9}"/>
          </ac:spMkLst>
        </pc:spChg>
        <pc:spChg chg="add mod ord">
          <ac:chgData name="Emily Hubbard" userId="1d4a9d99-d5ce-44ef-95ca-ec6a92907a60" providerId="ADAL" clId="{7DB8C242-E35C-4969-A276-DCEE806BA490}" dt="2023-04-17T12:35:58.486" v="39" actId="171"/>
          <ac:spMkLst>
            <pc:docMk/>
            <pc:sldMk cId="4070990076" sldId="296"/>
            <ac:spMk id="4" creationId="{A7F35CF7-7869-EC94-EB3F-3DC45612CE28}"/>
          </ac:spMkLst>
        </pc:spChg>
        <pc:spChg chg="add mod">
          <ac:chgData name="Emily Hubbard" userId="1d4a9d99-d5ce-44ef-95ca-ec6a92907a60" providerId="ADAL" clId="{7DB8C242-E35C-4969-A276-DCEE806BA490}" dt="2023-04-17T12:50:23.087" v="587" actId="1036"/>
          <ac:spMkLst>
            <pc:docMk/>
            <pc:sldMk cId="4070990076" sldId="296"/>
            <ac:spMk id="6" creationId="{6E251901-8862-0AD8-F30D-9E1296C00F69}"/>
          </ac:spMkLst>
        </pc:spChg>
        <pc:spChg chg="del mod">
          <ac:chgData name="Emily Hubbard" userId="1d4a9d99-d5ce-44ef-95ca-ec6a92907a60" providerId="ADAL" clId="{7DB8C242-E35C-4969-A276-DCEE806BA490}" dt="2023-04-17T12:41:10.658" v="410" actId="478"/>
          <ac:spMkLst>
            <pc:docMk/>
            <pc:sldMk cId="4070990076" sldId="296"/>
            <ac:spMk id="7" creationId="{3E2A30D4-16FF-7CED-D16C-1D76817EF764}"/>
          </ac:spMkLst>
        </pc:spChg>
      </pc:sldChg>
      <pc:sldChg chg="addSp modSp mod replTag delTag">
        <pc:chgData name="Emily Hubbard" userId="1d4a9d99-d5ce-44ef-95ca-ec6a92907a60" providerId="ADAL" clId="{7DB8C242-E35C-4969-A276-DCEE806BA490}" dt="2023-04-17T12:47:11.275" v="577" actId="1076"/>
        <pc:sldMkLst>
          <pc:docMk/>
          <pc:sldMk cId="3981157455" sldId="301"/>
        </pc:sldMkLst>
        <pc:spChg chg="add mod">
          <ac:chgData name="Emily Hubbard" userId="1d4a9d99-d5ce-44ef-95ca-ec6a92907a60" providerId="ADAL" clId="{7DB8C242-E35C-4969-A276-DCEE806BA490}" dt="2023-04-17T12:35:48.222" v="15" actId="1038"/>
          <ac:spMkLst>
            <pc:docMk/>
            <pc:sldMk cId="3981157455" sldId="301"/>
            <ac:spMk id="3" creationId="{43C30861-8E4D-79C0-38F3-D2C88E605CEB}"/>
          </ac:spMkLst>
        </pc:spChg>
        <pc:spChg chg="mod">
          <ac:chgData name="Emily Hubbard" userId="1d4a9d99-d5ce-44ef-95ca-ec6a92907a60" providerId="ADAL" clId="{7DB8C242-E35C-4969-A276-DCEE806BA490}" dt="2023-04-17T12:47:11.275" v="577" actId="1076"/>
          <ac:spMkLst>
            <pc:docMk/>
            <pc:sldMk cId="3981157455" sldId="301"/>
            <ac:spMk id="7" creationId="{3E2A30D4-16FF-7CED-D16C-1D76817EF764}"/>
          </ac:spMkLst>
        </pc:spChg>
      </pc:sldChg>
      <pc:sldChg chg="addSp modSp mod replTag delTag">
        <pc:chgData name="Emily Hubbard" userId="1d4a9d99-d5ce-44ef-95ca-ec6a92907a60" providerId="ADAL" clId="{7DB8C242-E35C-4969-A276-DCEE806BA490}" dt="2023-04-17T12:44:10.749" v="518" actId="1036"/>
        <pc:sldMkLst>
          <pc:docMk/>
          <pc:sldMk cId="3545185469" sldId="759"/>
        </pc:sldMkLst>
        <pc:spChg chg="add mod ord">
          <ac:chgData name="Emily Hubbard" userId="1d4a9d99-d5ce-44ef-95ca-ec6a92907a60" providerId="ADAL" clId="{7DB8C242-E35C-4969-A276-DCEE806BA490}" dt="2023-04-17T12:38:31.721" v="206" actId="171"/>
          <ac:spMkLst>
            <pc:docMk/>
            <pc:sldMk cId="3545185469" sldId="759"/>
            <ac:spMk id="3" creationId="{EA3702F8-86C7-77A9-28FC-BA61D340BC91}"/>
          </ac:spMkLst>
        </pc:spChg>
        <pc:spChg chg="mod">
          <ac:chgData name="Emily Hubbard" userId="1d4a9d99-d5ce-44ef-95ca-ec6a92907a60" providerId="ADAL" clId="{7DB8C242-E35C-4969-A276-DCEE806BA490}" dt="2023-04-17T12:43:35.405" v="484" actId="1076"/>
          <ac:spMkLst>
            <pc:docMk/>
            <pc:sldMk cId="3545185469" sldId="759"/>
            <ac:spMk id="13" creationId="{E6E67EAB-ECCA-8499-E963-516B45A1C573}"/>
          </ac:spMkLst>
        </pc:spChg>
        <pc:spChg chg="mod">
          <ac:chgData name="Emily Hubbard" userId="1d4a9d99-d5ce-44ef-95ca-ec6a92907a60" providerId="ADAL" clId="{7DB8C242-E35C-4969-A276-DCEE806BA490}" dt="2023-04-17T12:43:53.628" v="498" actId="1038"/>
          <ac:spMkLst>
            <pc:docMk/>
            <pc:sldMk cId="3545185469" sldId="759"/>
            <ac:spMk id="14" creationId="{5C9B1C7D-F3A7-1059-EF76-A95C6CB7CAB5}"/>
          </ac:spMkLst>
        </pc:spChg>
        <pc:spChg chg="mod">
          <ac:chgData name="Emily Hubbard" userId="1d4a9d99-d5ce-44ef-95ca-ec6a92907a60" providerId="ADAL" clId="{7DB8C242-E35C-4969-A276-DCEE806BA490}" dt="2023-04-17T12:43:47.588" v="488" actId="1076"/>
          <ac:spMkLst>
            <pc:docMk/>
            <pc:sldMk cId="3545185469" sldId="759"/>
            <ac:spMk id="15" creationId="{496ADF3D-1A0A-FDBD-CED3-934B3363E254}"/>
          </ac:spMkLst>
        </pc:spChg>
        <pc:spChg chg="mod">
          <ac:chgData name="Emily Hubbard" userId="1d4a9d99-d5ce-44ef-95ca-ec6a92907a60" providerId="ADAL" clId="{7DB8C242-E35C-4969-A276-DCEE806BA490}" dt="2023-04-17T12:44:10.749" v="518" actId="1036"/>
          <ac:spMkLst>
            <pc:docMk/>
            <pc:sldMk cId="3545185469" sldId="759"/>
            <ac:spMk id="16" creationId="{7F5476FB-11B3-57E7-05FD-2A5F4D2B0F2A}"/>
          </ac:spMkLst>
        </pc:spChg>
        <pc:spChg chg="mod">
          <ac:chgData name="Emily Hubbard" userId="1d4a9d99-d5ce-44ef-95ca-ec6a92907a60" providerId="ADAL" clId="{7DB8C242-E35C-4969-A276-DCEE806BA490}" dt="2023-04-17T12:44:10.749" v="518" actId="1036"/>
          <ac:spMkLst>
            <pc:docMk/>
            <pc:sldMk cId="3545185469" sldId="759"/>
            <ac:spMk id="17" creationId="{A62B7B1D-B885-CC09-DC25-93CD61C1F764}"/>
          </ac:spMkLst>
        </pc:spChg>
        <pc:picChg chg="mod">
          <ac:chgData name="Emily Hubbard" userId="1d4a9d99-d5ce-44ef-95ca-ec6a92907a60" providerId="ADAL" clId="{7DB8C242-E35C-4969-A276-DCEE806BA490}" dt="2023-04-17T12:43:36.779" v="485" actId="1076"/>
          <ac:picMkLst>
            <pc:docMk/>
            <pc:sldMk cId="3545185469" sldId="759"/>
            <ac:picMk id="11" creationId="{22577472-12EC-27C4-EAC4-B9494EF9158F}"/>
          </ac:picMkLst>
        </pc:picChg>
        <pc:picChg chg="mod">
          <ac:chgData name="Emily Hubbard" userId="1d4a9d99-d5ce-44ef-95ca-ec6a92907a60" providerId="ADAL" clId="{7DB8C242-E35C-4969-A276-DCEE806BA490}" dt="2023-04-17T12:43:38.719" v="486" actId="1076"/>
          <ac:picMkLst>
            <pc:docMk/>
            <pc:sldMk cId="3545185469" sldId="759"/>
            <ac:picMk id="12" creationId="{FF22C942-6556-0399-F59E-293C20843C7F}"/>
          </ac:picMkLst>
        </pc:picChg>
      </pc:sldChg>
      <pc:sldChg chg="addSp modSp mod replTag delTag">
        <pc:chgData name="Emily Hubbard" userId="1d4a9d99-d5ce-44ef-95ca-ec6a92907a60" providerId="ADAL" clId="{7DB8C242-E35C-4969-A276-DCEE806BA490}" dt="2023-04-17T12:44:43.270" v="544"/>
        <pc:sldMkLst>
          <pc:docMk/>
          <pc:sldMk cId="1530391392" sldId="760"/>
        </pc:sldMkLst>
        <pc:spChg chg="mod">
          <ac:chgData name="Emily Hubbard" userId="1d4a9d99-d5ce-44ef-95ca-ec6a92907a60" providerId="ADAL" clId="{7DB8C242-E35C-4969-A276-DCEE806BA490}" dt="2023-04-17T12:44:17.512" v="523" actId="1076"/>
          <ac:spMkLst>
            <pc:docMk/>
            <pc:sldMk cId="1530391392" sldId="760"/>
            <ac:spMk id="3" creationId="{19C7D0B9-405A-ECE3-365B-529DAE6FD127}"/>
          </ac:spMkLst>
        </pc:spChg>
        <pc:spChg chg="mod">
          <ac:chgData name="Emily Hubbard" userId="1d4a9d99-d5ce-44ef-95ca-ec6a92907a60" providerId="ADAL" clId="{7DB8C242-E35C-4969-A276-DCEE806BA490}" dt="2023-04-17T12:44:41.149" v="542" actId="1037"/>
          <ac:spMkLst>
            <pc:docMk/>
            <pc:sldMk cId="1530391392" sldId="760"/>
            <ac:spMk id="4" creationId="{DD485018-A833-BAC0-70E5-AD774351B893}"/>
          </ac:spMkLst>
        </pc:spChg>
        <pc:spChg chg="mod">
          <ac:chgData name="Emily Hubbard" userId="1d4a9d99-d5ce-44ef-95ca-ec6a92907a60" providerId="ADAL" clId="{7DB8C242-E35C-4969-A276-DCEE806BA490}" dt="2023-04-17T12:44:29.245" v="527" actId="1076"/>
          <ac:spMkLst>
            <pc:docMk/>
            <pc:sldMk cId="1530391392" sldId="760"/>
            <ac:spMk id="5" creationId="{AAD59EA1-8244-B037-5ABB-D26C4232223F}"/>
          </ac:spMkLst>
        </pc:spChg>
        <pc:spChg chg="mod">
          <ac:chgData name="Emily Hubbard" userId="1d4a9d99-d5ce-44ef-95ca-ec6a92907a60" providerId="ADAL" clId="{7DB8C242-E35C-4969-A276-DCEE806BA490}" dt="2023-04-17T12:44:36.236" v="536" actId="1036"/>
          <ac:spMkLst>
            <pc:docMk/>
            <pc:sldMk cId="1530391392" sldId="760"/>
            <ac:spMk id="6" creationId="{EF51FC2B-DD7A-97BA-BD54-04FB6B0DCAB8}"/>
          </ac:spMkLst>
        </pc:spChg>
        <pc:spChg chg="mod">
          <ac:chgData name="Emily Hubbard" userId="1d4a9d99-d5ce-44ef-95ca-ec6a92907a60" providerId="ADAL" clId="{7DB8C242-E35C-4969-A276-DCEE806BA490}" dt="2023-04-17T12:44:36.236" v="536" actId="1036"/>
          <ac:spMkLst>
            <pc:docMk/>
            <pc:sldMk cId="1530391392" sldId="760"/>
            <ac:spMk id="7" creationId="{246A1820-8ADB-427F-A809-F73237F2890C}"/>
          </ac:spMkLst>
        </pc:spChg>
        <pc:spChg chg="add mod ord">
          <ac:chgData name="Emily Hubbard" userId="1d4a9d99-d5ce-44ef-95ca-ec6a92907a60" providerId="ADAL" clId="{7DB8C242-E35C-4969-A276-DCEE806BA490}" dt="2023-04-17T12:38:37.862" v="226" actId="171"/>
          <ac:spMkLst>
            <pc:docMk/>
            <pc:sldMk cId="1530391392" sldId="760"/>
            <ac:spMk id="9" creationId="{49181AEC-1DE9-5E6B-DF58-8EDB248E3138}"/>
          </ac:spMkLst>
        </pc:spChg>
        <pc:picChg chg="mod">
          <ac:chgData name="Emily Hubbard" userId="1d4a9d99-d5ce-44ef-95ca-ec6a92907a60" providerId="ADAL" clId="{7DB8C242-E35C-4969-A276-DCEE806BA490}" dt="2023-04-17T12:44:19.597" v="524" actId="1076"/>
          <ac:picMkLst>
            <pc:docMk/>
            <pc:sldMk cId="1530391392" sldId="760"/>
            <ac:picMk id="2" creationId="{45535FE9-BF8E-D233-5BD0-4FA155B33DCB}"/>
          </ac:picMkLst>
        </pc:picChg>
      </pc:sldChg>
      <pc:sldChg chg="addSp delSp modSp mod replTag delTag">
        <pc:chgData name="Emily Hubbard" userId="1d4a9d99-d5ce-44ef-95ca-ec6a92907a60" providerId="ADAL" clId="{7DB8C242-E35C-4969-A276-DCEE806BA490}" dt="2023-04-17T12:45:02.224" v="564"/>
        <pc:sldMkLst>
          <pc:docMk/>
          <pc:sldMk cId="1801521897" sldId="850"/>
        </pc:sldMkLst>
        <pc:spChg chg="mod">
          <ac:chgData name="Emily Hubbard" userId="1d4a9d99-d5ce-44ef-95ca-ec6a92907a60" providerId="ADAL" clId="{7DB8C242-E35C-4969-A276-DCEE806BA490}" dt="2023-04-17T12:41:03.790" v="403" actId="1035"/>
          <ac:spMkLst>
            <pc:docMk/>
            <pc:sldMk cId="1801521897" sldId="850"/>
            <ac:spMk id="2" creationId="{9CB9D45D-18DC-14C1-EEFE-D7FC7EDA7AF9}"/>
          </ac:spMkLst>
        </pc:spChg>
        <pc:spChg chg="mod">
          <ac:chgData name="Emily Hubbard" userId="1d4a9d99-d5ce-44ef-95ca-ec6a92907a60" providerId="ADAL" clId="{7DB8C242-E35C-4969-A276-DCEE806BA490}" dt="2023-04-17T12:41:03.790" v="403" actId="1035"/>
          <ac:spMkLst>
            <pc:docMk/>
            <pc:sldMk cId="1801521897" sldId="850"/>
            <ac:spMk id="3" creationId="{1957AE32-ED5E-1FF6-1D6B-EE3F01DA8B95}"/>
          </ac:spMkLst>
        </pc:spChg>
        <pc:spChg chg="del">
          <ac:chgData name="Emily Hubbard" userId="1d4a9d99-d5ce-44ef-95ca-ec6a92907a60" providerId="ADAL" clId="{7DB8C242-E35C-4969-A276-DCEE806BA490}" dt="2023-04-17T12:39:26.063" v="303" actId="478"/>
          <ac:spMkLst>
            <pc:docMk/>
            <pc:sldMk cId="1801521897" sldId="850"/>
            <ac:spMk id="5" creationId="{6B280C04-F931-159D-0A41-729DCD9799E2}"/>
          </ac:spMkLst>
        </pc:spChg>
        <pc:spChg chg="del">
          <ac:chgData name="Emily Hubbard" userId="1d4a9d99-d5ce-44ef-95ca-ec6a92907a60" providerId="ADAL" clId="{7DB8C242-E35C-4969-A276-DCEE806BA490}" dt="2023-04-17T12:39:26.063" v="303" actId="478"/>
          <ac:spMkLst>
            <pc:docMk/>
            <pc:sldMk cId="1801521897" sldId="850"/>
            <ac:spMk id="7" creationId="{A591D990-3A76-901A-993A-0BFFE89158C8}"/>
          </ac:spMkLst>
        </pc:spChg>
        <pc:spChg chg="add mod ord">
          <ac:chgData name="Emily Hubbard" userId="1d4a9d99-d5ce-44ef-95ca-ec6a92907a60" providerId="ADAL" clId="{7DB8C242-E35C-4969-A276-DCEE806BA490}" dt="2023-04-17T12:39:03.712" v="282" actId="171"/>
          <ac:spMkLst>
            <pc:docMk/>
            <pc:sldMk cId="1801521897" sldId="850"/>
            <ac:spMk id="8" creationId="{1C0FFAB4-22EF-4E0C-626F-454361ADE226}"/>
          </ac:spMkLst>
        </pc:spChg>
        <pc:spChg chg="add mod">
          <ac:chgData name="Emily Hubbard" userId="1d4a9d99-d5ce-44ef-95ca-ec6a92907a60" providerId="ADAL" clId="{7DB8C242-E35C-4969-A276-DCEE806BA490}" dt="2023-04-17T12:39:35.448" v="306" actId="1036"/>
          <ac:spMkLst>
            <pc:docMk/>
            <pc:sldMk cId="1801521897" sldId="850"/>
            <ac:spMk id="9" creationId="{3E66894B-0AB7-AE14-1B35-2AF635093127}"/>
          </ac:spMkLst>
        </pc:spChg>
        <pc:spChg chg="add mod">
          <ac:chgData name="Emily Hubbard" userId="1d4a9d99-d5ce-44ef-95ca-ec6a92907a60" providerId="ADAL" clId="{7DB8C242-E35C-4969-A276-DCEE806BA490}" dt="2023-04-17T12:39:35.448" v="306" actId="1036"/>
          <ac:spMkLst>
            <pc:docMk/>
            <pc:sldMk cId="1801521897" sldId="850"/>
            <ac:spMk id="10" creationId="{554EF26C-6B8F-C281-BDAD-0F91F24995F1}"/>
          </ac:spMkLst>
        </pc:spChg>
        <pc:spChg chg="mod">
          <ac:chgData name="Emily Hubbard" userId="1d4a9d99-d5ce-44ef-95ca-ec6a92907a60" providerId="ADAL" clId="{7DB8C242-E35C-4969-A276-DCEE806BA490}" dt="2023-04-17T12:39:20.792" v="300" actId="1035"/>
          <ac:spMkLst>
            <pc:docMk/>
            <pc:sldMk cId="1801521897" sldId="850"/>
            <ac:spMk id="13" creationId="{8F1AFDA9-1722-9AAD-7C29-2CA8C4704844}"/>
          </ac:spMkLst>
        </pc:spChg>
        <pc:spChg chg="mod">
          <ac:chgData name="Emily Hubbard" userId="1d4a9d99-d5ce-44ef-95ca-ec6a92907a60" providerId="ADAL" clId="{7DB8C242-E35C-4969-A276-DCEE806BA490}" dt="2023-04-17T12:39:20.792" v="300" actId="1035"/>
          <ac:spMkLst>
            <pc:docMk/>
            <pc:sldMk cId="1801521897" sldId="850"/>
            <ac:spMk id="14" creationId="{794FDC88-4C8D-FBAB-5248-C8C614A20699}"/>
          </ac:spMkLst>
        </pc:spChg>
        <pc:spChg chg="del mod">
          <ac:chgData name="Emily Hubbard" userId="1d4a9d99-d5ce-44ef-95ca-ec6a92907a60" providerId="ADAL" clId="{7DB8C242-E35C-4969-A276-DCEE806BA490}" dt="2023-04-17T12:39:24.229" v="302" actId="478"/>
          <ac:spMkLst>
            <pc:docMk/>
            <pc:sldMk cId="1801521897" sldId="850"/>
            <ac:spMk id="15" creationId="{A42C5383-ED22-C5F1-3B30-29FEB5371B34}"/>
          </ac:spMkLst>
        </pc:spChg>
        <pc:spChg chg="del mod">
          <ac:chgData name="Emily Hubbard" userId="1d4a9d99-d5ce-44ef-95ca-ec6a92907a60" providerId="ADAL" clId="{7DB8C242-E35C-4969-A276-DCEE806BA490}" dt="2023-04-17T12:39:24.229" v="302" actId="478"/>
          <ac:spMkLst>
            <pc:docMk/>
            <pc:sldMk cId="1801521897" sldId="850"/>
            <ac:spMk id="16" creationId="{60F66F39-1143-C259-124F-397626B24615}"/>
          </ac:spMkLst>
        </pc:spChg>
        <pc:spChg chg="del">
          <ac:chgData name="Emily Hubbard" userId="1d4a9d99-d5ce-44ef-95ca-ec6a92907a60" providerId="ADAL" clId="{7DB8C242-E35C-4969-A276-DCEE806BA490}" dt="2023-04-17T12:39:26.063" v="303" actId="478"/>
          <ac:spMkLst>
            <pc:docMk/>
            <pc:sldMk cId="1801521897" sldId="850"/>
            <ac:spMk id="17" creationId="{DB42DADC-AB23-7E70-9CCA-6A51396F5928}"/>
          </ac:spMkLst>
        </pc:spChg>
        <pc:spChg chg="del">
          <ac:chgData name="Emily Hubbard" userId="1d4a9d99-d5ce-44ef-95ca-ec6a92907a60" providerId="ADAL" clId="{7DB8C242-E35C-4969-A276-DCEE806BA490}" dt="2023-04-17T12:39:26.063" v="303" actId="478"/>
          <ac:spMkLst>
            <pc:docMk/>
            <pc:sldMk cId="1801521897" sldId="850"/>
            <ac:spMk id="18" creationId="{D2AE0CBB-0561-D11A-98DC-97A0C00612DC}"/>
          </ac:spMkLst>
        </pc:spChg>
        <pc:spChg chg="add mod">
          <ac:chgData name="Emily Hubbard" userId="1d4a9d99-d5ce-44ef-95ca-ec6a92907a60" providerId="ADAL" clId="{7DB8C242-E35C-4969-A276-DCEE806BA490}" dt="2023-04-17T12:40:02.178" v="308" actId="1076"/>
          <ac:spMkLst>
            <pc:docMk/>
            <pc:sldMk cId="1801521897" sldId="850"/>
            <ac:spMk id="19" creationId="{56434EC7-A0C9-FD9C-754E-4883517A8F96}"/>
          </ac:spMkLst>
        </pc:spChg>
        <pc:spChg chg="add mod">
          <ac:chgData name="Emily Hubbard" userId="1d4a9d99-d5ce-44ef-95ca-ec6a92907a60" providerId="ADAL" clId="{7DB8C242-E35C-4969-A276-DCEE806BA490}" dt="2023-04-17T12:40:02.178" v="308" actId="1076"/>
          <ac:spMkLst>
            <pc:docMk/>
            <pc:sldMk cId="1801521897" sldId="850"/>
            <ac:spMk id="20" creationId="{59186A47-6613-25DE-1CA9-99247DA4904C}"/>
          </ac:spMkLst>
        </pc:spChg>
        <pc:spChg chg="add mod">
          <ac:chgData name="Emily Hubbard" userId="1d4a9d99-d5ce-44ef-95ca-ec6a92907a60" providerId="ADAL" clId="{7DB8C242-E35C-4969-A276-DCEE806BA490}" dt="2023-04-17T12:40:07.817" v="311" actId="207"/>
          <ac:spMkLst>
            <pc:docMk/>
            <pc:sldMk cId="1801521897" sldId="850"/>
            <ac:spMk id="21" creationId="{00CE0378-F71D-EECD-0FC5-B50D00B195CE}"/>
          </ac:spMkLst>
        </pc:spChg>
        <pc:spChg chg="add mod">
          <ac:chgData name="Emily Hubbard" userId="1d4a9d99-d5ce-44ef-95ca-ec6a92907a60" providerId="ADAL" clId="{7DB8C242-E35C-4969-A276-DCEE806BA490}" dt="2023-04-17T12:40:07.817" v="311" actId="207"/>
          <ac:spMkLst>
            <pc:docMk/>
            <pc:sldMk cId="1801521897" sldId="850"/>
            <ac:spMk id="22" creationId="{AF4E3C4A-424A-C308-16B0-D40E2257FED1}"/>
          </ac:spMkLst>
        </pc:spChg>
      </pc:sldChg>
      <pc:sldChg chg="addSp modSp mod replTag delTag">
        <pc:chgData name="Emily Hubbard" userId="1d4a9d99-d5ce-44ef-95ca-ec6a92907a60" providerId="ADAL" clId="{7DB8C242-E35C-4969-A276-DCEE806BA490}" dt="2023-04-17T12:44:47.588" v="546"/>
        <pc:sldMkLst>
          <pc:docMk/>
          <pc:sldMk cId="3308027406" sldId="853"/>
        </pc:sldMkLst>
        <pc:spChg chg="add mod ord">
          <ac:chgData name="Emily Hubbard" userId="1d4a9d99-d5ce-44ef-95ca-ec6a92907a60" providerId="ADAL" clId="{7DB8C242-E35C-4969-A276-DCEE806BA490}" dt="2023-04-17T12:38:44.444" v="244" actId="171"/>
          <ac:spMkLst>
            <pc:docMk/>
            <pc:sldMk cId="3308027406" sldId="853"/>
            <ac:spMk id="5" creationId="{98759EE5-3719-4217-E4B0-EA88F18F6612}"/>
          </ac:spMkLst>
        </pc:spChg>
      </pc:sldChg>
      <pc:sldChg chg="addSp modSp mod replTag delTag">
        <pc:chgData name="Emily Hubbard" userId="1d4a9d99-d5ce-44ef-95ca-ec6a92907a60" providerId="ADAL" clId="{7DB8C242-E35C-4969-A276-DCEE806BA490}" dt="2023-04-17T12:36:40.619" v="68" actId="171"/>
        <pc:sldMkLst>
          <pc:docMk/>
          <pc:sldMk cId="3146610277" sldId="856"/>
        </pc:sldMkLst>
        <pc:spChg chg="add mod ord">
          <ac:chgData name="Emily Hubbard" userId="1d4a9d99-d5ce-44ef-95ca-ec6a92907a60" providerId="ADAL" clId="{7DB8C242-E35C-4969-A276-DCEE806BA490}" dt="2023-04-17T12:36:40.619" v="68" actId="171"/>
          <ac:spMkLst>
            <pc:docMk/>
            <pc:sldMk cId="3146610277" sldId="856"/>
            <ac:spMk id="3" creationId="{FA995ABA-D245-5D5F-2C72-5D093BA07AFF}"/>
          </ac:spMkLst>
        </pc:spChg>
      </pc:sldChg>
      <pc:sldChg chg="addSp modSp mod replTag delTag">
        <pc:chgData name="Emily Hubbard" userId="1d4a9d99-d5ce-44ef-95ca-ec6a92907a60" providerId="ADAL" clId="{7DB8C242-E35C-4969-A276-DCEE806BA490}" dt="2023-04-17T12:36:47.166" v="83"/>
        <pc:sldMkLst>
          <pc:docMk/>
          <pc:sldMk cId="1739215846" sldId="913"/>
        </pc:sldMkLst>
        <pc:spChg chg="add mod ord">
          <ac:chgData name="Emily Hubbard" userId="1d4a9d99-d5ce-44ef-95ca-ec6a92907a60" providerId="ADAL" clId="{7DB8C242-E35C-4969-A276-DCEE806BA490}" dt="2023-04-17T12:36:45.835" v="81" actId="171"/>
          <ac:spMkLst>
            <pc:docMk/>
            <pc:sldMk cId="1739215846" sldId="913"/>
            <ac:spMk id="5" creationId="{4017A3B2-21A4-E3D8-7B19-46355F85B088}"/>
          </ac:spMkLst>
        </pc:spChg>
      </pc:sldChg>
      <pc:sldChg chg="addSp modSp mod replTag delTag">
        <pc:chgData name="Emily Hubbard" userId="1d4a9d99-d5ce-44ef-95ca-ec6a92907a60" providerId="ADAL" clId="{7DB8C242-E35C-4969-A276-DCEE806BA490}" dt="2023-04-17T12:36:53.994" v="99" actId="171"/>
        <pc:sldMkLst>
          <pc:docMk/>
          <pc:sldMk cId="2764646393" sldId="915"/>
        </pc:sldMkLst>
        <pc:spChg chg="add mod ord">
          <ac:chgData name="Emily Hubbard" userId="1d4a9d99-d5ce-44ef-95ca-ec6a92907a60" providerId="ADAL" clId="{7DB8C242-E35C-4969-A276-DCEE806BA490}" dt="2023-04-17T12:36:53.994" v="99" actId="171"/>
          <ac:spMkLst>
            <pc:docMk/>
            <pc:sldMk cId="2764646393" sldId="915"/>
            <ac:spMk id="3" creationId="{2DA3B1B9-51B4-D245-90FC-EE7F18BBDC8F}"/>
          </ac:spMkLst>
        </pc:spChg>
      </pc:sldChg>
      <pc:sldChg chg="addSp modSp mod replTag delTag">
        <pc:chgData name="Emily Hubbard" userId="1d4a9d99-d5ce-44ef-95ca-ec6a92907a60" providerId="ADAL" clId="{7DB8C242-E35C-4969-A276-DCEE806BA490}" dt="2023-04-17T12:37:12.271" v="133" actId="171"/>
        <pc:sldMkLst>
          <pc:docMk/>
          <pc:sldMk cId="1520804984" sldId="916"/>
        </pc:sldMkLst>
        <pc:spChg chg="add mod ord">
          <ac:chgData name="Emily Hubbard" userId="1d4a9d99-d5ce-44ef-95ca-ec6a92907a60" providerId="ADAL" clId="{7DB8C242-E35C-4969-A276-DCEE806BA490}" dt="2023-04-17T12:37:12.271" v="133" actId="171"/>
          <ac:spMkLst>
            <pc:docMk/>
            <pc:sldMk cId="1520804984" sldId="916"/>
            <ac:spMk id="9" creationId="{DEF30E20-0D3B-95E2-48BA-7317FABB5675}"/>
          </ac:spMkLst>
        </pc:spChg>
      </pc:sldChg>
      <pc:sldChg chg="addSp modSp mod replTag delTag">
        <pc:chgData name="Emily Hubbard" userId="1d4a9d99-d5ce-44ef-95ca-ec6a92907a60" providerId="ADAL" clId="{7DB8C242-E35C-4969-A276-DCEE806BA490}" dt="2023-04-17T12:37:01.233" v="117" actId="171"/>
        <pc:sldMkLst>
          <pc:docMk/>
          <pc:sldMk cId="910402067" sldId="917"/>
        </pc:sldMkLst>
        <pc:spChg chg="add mod ord">
          <ac:chgData name="Emily Hubbard" userId="1d4a9d99-d5ce-44ef-95ca-ec6a92907a60" providerId="ADAL" clId="{7DB8C242-E35C-4969-A276-DCEE806BA490}" dt="2023-04-17T12:37:01.233" v="117" actId="171"/>
          <ac:spMkLst>
            <pc:docMk/>
            <pc:sldMk cId="910402067" sldId="917"/>
            <ac:spMk id="9" creationId="{15C49416-A84C-ECC8-B034-93BA46F0AF3D}"/>
          </ac:spMkLst>
        </pc:spChg>
      </pc:sldChg>
      <pc:sldChg chg="addSp modSp mod replTag delTag">
        <pc:chgData name="Emily Hubbard" userId="1d4a9d99-d5ce-44ef-95ca-ec6a92907a60" providerId="ADAL" clId="{7DB8C242-E35C-4969-A276-DCEE806BA490}" dt="2023-04-17T12:37:50.471" v="151"/>
        <pc:sldMkLst>
          <pc:docMk/>
          <pc:sldMk cId="3622220375" sldId="918"/>
        </pc:sldMkLst>
        <pc:spChg chg="add mod ord">
          <ac:chgData name="Emily Hubbard" userId="1d4a9d99-d5ce-44ef-95ca-ec6a92907a60" providerId="ADAL" clId="{7DB8C242-E35C-4969-A276-DCEE806BA490}" dt="2023-04-17T12:37:18.498" v="149" actId="171"/>
          <ac:spMkLst>
            <pc:docMk/>
            <pc:sldMk cId="3622220375" sldId="918"/>
            <ac:spMk id="8" creationId="{3F28FD22-4D59-7326-E92A-64BB82AA6528}"/>
          </ac:spMkLst>
        </pc:spChg>
      </pc:sldChg>
      <pc:sldChg chg="addSp delSp modSp mod delAnim modAnim replTag delTag delCm">
        <pc:chgData name="Emily Hubbard" userId="1d4a9d99-d5ce-44ef-95ca-ec6a92907a60" providerId="ADAL" clId="{7DB8C242-E35C-4969-A276-DCEE806BA490}" dt="2023-04-17T12:42:00.165" v="438" actId="1076"/>
        <pc:sldMkLst>
          <pc:docMk/>
          <pc:sldMk cId="3878564618" sldId="919"/>
        </pc:sldMkLst>
        <pc:spChg chg="add mod">
          <ac:chgData name="Emily Hubbard" userId="1d4a9d99-d5ce-44ef-95ca-ec6a92907a60" providerId="ADAL" clId="{7DB8C242-E35C-4969-A276-DCEE806BA490}" dt="2023-04-17T12:37:51.815" v="154"/>
          <ac:spMkLst>
            <pc:docMk/>
            <pc:sldMk cId="3878564618" sldId="919"/>
            <ac:spMk id="4" creationId="{EF3AA302-F593-9DF2-120D-FF94195969A4}"/>
          </ac:spMkLst>
        </pc:spChg>
        <pc:picChg chg="del">
          <ac:chgData name="Emily Hubbard" userId="1d4a9d99-d5ce-44ef-95ca-ec6a92907a60" providerId="ADAL" clId="{7DB8C242-E35C-4969-A276-DCEE806BA490}" dt="2023-04-17T12:41:34.458" v="431" actId="478"/>
          <ac:picMkLst>
            <pc:docMk/>
            <pc:sldMk cId="3878564618" sldId="919"/>
            <ac:picMk id="2" creationId="{179DE55C-6FCB-323D-40B3-53C9BE5C2920}"/>
          </ac:picMkLst>
        </pc:picChg>
        <pc:picChg chg="add mod">
          <ac:chgData name="Emily Hubbard" userId="1d4a9d99-d5ce-44ef-95ca-ec6a92907a60" providerId="ADAL" clId="{7DB8C242-E35C-4969-A276-DCEE806BA490}" dt="2023-04-17T12:42:00.165" v="438" actId="1076"/>
          <ac:picMkLst>
            <pc:docMk/>
            <pc:sldMk cId="3878564618" sldId="919"/>
            <ac:picMk id="5" creationId="{E902BFED-9759-4AFF-511D-F44AC5C1967F}"/>
          </ac:picMkLst>
        </pc:pic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7DB8C242-E35C-4969-A276-DCEE806BA490}" dt="2023-04-17T12:37:55.315" v="157"/>
              <pc2:cmMkLst xmlns:pc2="http://schemas.microsoft.com/office/powerpoint/2019/9/main/command">
                <pc:docMk/>
                <pc:sldMk cId="3878564618" sldId="919"/>
                <pc2:cmMk id="{9355D216-C670-4E56-8B65-56AA33AC46D3}"/>
              </pc2:cmMkLst>
            </pc226:cmChg>
          </p:ext>
        </pc:extLst>
      </pc:sldChg>
      <pc:sldChg chg="addSp delSp modSp mod delAnim modAnim replTag delTag delCm">
        <pc:chgData name="Emily Hubbard" userId="1d4a9d99-d5ce-44ef-95ca-ec6a92907a60" providerId="ADAL" clId="{7DB8C242-E35C-4969-A276-DCEE806BA490}" dt="2023-04-17T12:42:24.123" v="448" actId="1076"/>
        <pc:sldMkLst>
          <pc:docMk/>
          <pc:sldMk cId="1010181009" sldId="920"/>
        </pc:sldMkLst>
        <pc:spChg chg="add mod">
          <ac:chgData name="Emily Hubbard" userId="1d4a9d99-d5ce-44ef-95ca-ec6a92907a60" providerId="ADAL" clId="{7DB8C242-E35C-4969-A276-DCEE806BA490}" dt="2023-04-17T12:37:57.630" v="160"/>
          <ac:spMkLst>
            <pc:docMk/>
            <pc:sldMk cId="1010181009" sldId="920"/>
            <ac:spMk id="4" creationId="{3C3813A4-4E1E-1FCA-00D2-E25847464086}"/>
          </ac:spMkLst>
        </pc:spChg>
        <pc:picChg chg="del">
          <ac:chgData name="Emily Hubbard" userId="1d4a9d99-d5ce-44ef-95ca-ec6a92907a60" providerId="ADAL" clId="{7DB8C242-E35C-4969-A276-DCEE806BA490}" dt="2023-04-17T12:42:02.366" v="443" actId="478"/>
          <ac:picMkLst>
            <pc:docMk/>
            <pc:sldMk cId="1010181009" sldId="920"/>
            <ac:picMk id="3" creationId="{D6857606-120C-A160-760F-C835290F17F9}"/>
          </ac:picMkLst>
        </pc:picChg>
        <pc:picChg chg="add mod">
          <ac:chgData name="Emily Hubbard" userId="1d4a9d99-d5ce-44ef-95ca-ec6a92907a60" providerId="ADAL" clId="{7DB8C242-E35C-4969-A276-DCEE806BA490}" dt="2023-04-17T12:42:24.123" v="448" actId="1076"/>
          <ac:picMkLst>
            <pc:docMk/>
            <pc:sldMk cId="1010181009" sldId="920"/>
            <ac:picMk id="5" creationId="{B3A0F984-7742-50C6-5EC4-379859815B89}"/>
          </ac:picMkLst>
        </pc:picChg>
        <pc:extLst>
          <p:ext xmlns:p="http://schemas.openxmlformats.org/presentationml/2006/main" uri="{D6D511B9-2390-475A-947B-AFAB55BFBCF1}">
            <pc226:cmChg xmlns:pc226="http://schemas.microsoft.com/office/powerpoint/2022/06/main/command" chg="del">
              <pc226:chgData name="Emily Hubbard" userId="1d4a9d99-d5ce-44ef-95ca-ec6a92907a60" providerId="ADAL" clId="{7DB8C242-E35C-4969-A276-DCEE806BA490}" dt="2023-04-17T12:37:59.624" v="163"/>
              <pc2:cmMkLst xmlns:pc2="http://schemas.microsoft.com/office/powerpoint/2019/9/main/command">
                <pc:docMk/>
                <pc:sldMk cId="1010181009" sldId="920"/>
                <pc2:cmMk id="{11B20667-497D-4E7A-9BA6-88C8C609702B}"/>
              </pc2:cmMkLst>
            </pc226:cmChg>
          </p:ext>
        </pc:extLst>
      </pc:sldChg>
      <pc:sldChg chg="addSp modSp mod replTag delTag">
        <pc:chgData name="Emily Hubbard" userId="1d4a9d99-d5ce-44ef-95ca-ec6a92907a60" providerId="ADAL" clId="{7DB8C242-E35C-4969-A276-DCEE806BA490}" dt="2023-04-17T12:45:00.484" v="562" actId="1037"/>
        <pc:sldMkLst>
          <pc:docMk/>
          <pc:sldMk cId="3713693848" sldId="921"/>
        </pc:sldMkLst>
        <pc:spChg chg="mod">
          <ac:chgData name="Emily Hubbard" userId="1d4a9d99-d5ce-44ef-95ca-ec6a92907a60" providerId="ADAL" clId="{7DB8C242-E35C-4969-A276-DCEE806BA490}" dt="2023-04-17T12:45:00.484" v="562" actId="1037"/>
          <ac:spMkLst>
            <pc:docMk/>
            <pc:sldMk cId="3713693848" sldId="921"/>
            <ac:spMk id="3" creationId="{C36F8986-7E1B-AED8-32FB-E4F0EF8369FA}"/>
          </ac:spMkLst>
        </pc:spChg>
        <pc:spChg chg="add mod ord">
          <ac:chgData name="Emily Hubbard" userId="1d4a9d99-d5ce-44ef-95ca-ec6a92907a60" providerId="ADAL" clId="{7DB8C242-E35C-4969-A276-DCEE806BA490}" dt="2023-04-17T12:38:55.081" v="259" actId="171"/>
          <ac:spMkLst>
            <pc:docMk/>
            <pc:sldMk cId="3713693848" sldId="921"/>
            <ac:spMk id="4" creationId="{35875440-AC47-0100-5E97-63E0BCDAAB87}"/>
          </ac:spMkLst>
        </pc:spChg>
      </pc:sldChg>
    </pc:docChg>
  </pc:docChgLst>
  <pc:docChgLst>
    <pc:chgData name="Emily Hubbard" userId="1d4a9d99-d5ce-44ef-95ca-ec6a92907a60" providerId="ADAL" clId="{78F3E58C-467B-4534-855C-5EEFF0E451E0}"/>
    <pc:docChg chg="addSld delSld modSld modSection">
      <pc:chgData name="Emily Hubbard" userId="1d4a9d99-d5ce-44ef-95ca-ec6a92907a60" providerId="ADAL" clId="{78F3E58C-467B-4534-855C-5EEFF0E451E0}" dt="2023-11-27T14:28:28.003" v="1" actId="47"/>
      <pc:docMkLst>
        <pc:docMk/>
      </pc:docMkLst>
      <pc:sldChg chg="del">
        <pc:chgData name="Emily Hubbard" userId="1d4a9d99-d5ce-44ef-95ca-ec6a92907a60" providerId="ADAL" clId="{78F3E58C-467B-4534-855C-5EEFF0E451E0}" dt="2023-11-27T14:28:28.003" v="1" actId="47"/>
        <pc:sldMkLst>
          <pc:docMk/>
          <pc:sldMk cId="419160087" sldId="854"/>
        </pc:sldMkLst>
      </pc:sldChg>
      <pc:sldChg chg="add">
        <pc:chgData name="Emily Hubbard" userId="1d4a9d99-d5ce-44ef-95ca-ec6a92907a60" providerId="ADAL" clId="{78F3E58C-467B-4534-855C-5EEFF0E451E0}" dt="2023-11-27T14:28:25.866" v="0"/>
        <pc:sldMkLst>
          <pc:docMk/>
          <pc:sldMk cId="3443595192" sldId="866"/>
        </pc:sldMkLst>
      </pc:sldChg>
    </pc:docChg>
  </pc:docChgLst>
  <pc:docChgLst>
    <pc:chgData name="Meg Stewart" userId="S::megan.stewart@sja.org.uk::a5b9a6f6-f869-4d2d-826a-645eea31791d" providerId="AD" clId="Web-{CA8B0978-4EBD-78D3-1C03-305CEEA9D866}"/>
    <pc:docChg chg="mod">
      <pc:chgData name="Meg Stewart" userId="S::megan.stewart@sja.org.uk::a5b9a6f6-f869-4d2d-826a-645eea31791d" providerId="AD" clId="Web-{CA8B0978-4EBD-78D3-1C03-305CEEA9D866}" dt="2023-02-28T21:27:44.289" v="2"/>
      <pc:docMkLst>
        <pc:docMk/>
      </pc:docMkLst>
      <pc:sldChg chg="addCm">
        <pc:chgData name="Meg Stewart" userId="S::megan.stewart@sja.org.uk::a5b9a6f6-f869-4d2d-826a-645eea31791d" providerId="AD" clId="Web-{CA8B0978-4EBD-78D3-1C03-305CEEA9D866}" dt="2023-02-28T21:27:06.757" v="1"/>
        <pc:sldMkLst>
          <pc:docMk/>
          <pc:sldMk cId="3878564618" sldId="919"/>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CA8B0978-4EBD-78D3-1C03-305CEEA9D866}" dt="2023-02-28T21:27:06.757" v="1"/>
              <pc2:cmMkLst xmlns:pc2="http://schemas.microsoft.com/office/powerpoint/2019/9/main/command">
                <pc:docMk/>
                <pc:sldMk cId="3878564618" sldId="919"/>
                <pc2:cmMk id="{9355D216-C670-4E56-8B65-56AA33AC46D3}"/>
              </pc2:cmMkLst>
            </pc226:cmChg>
          </p:ext>
        </pc:extLst>
      </pc:sldChg>
      <pc:sldChg chg="addCm">
        <pc:chgData name="Meg Stewart" userId="S::megan.stewart@sja.org.uk::a5b9a6f6-f869-4d2d-826a-645eea31791d" providerId="AD" clId="Web-{CA8B0978-4EBD-78D3-1C03-305CEEA9D866}" dt="2023-02-28T21:27:44.289" v="2"/>
        <pc:sldMkLst>
          <pc:docMk/>
          <pc:sldMk cId="1010181009" sldId="920"/>
        </pc:sldMkLst>
        <pc:extLst>
          <p:ext xmlns:p="http://schemas.openxmlformats.org/presentationml/2006/main" uri="{D6D511B9-2390-475A-947B-AFAB55BFBCF1}">
            <pc226:cmChg xmlns:pc226="http://schemas.microsoft.com/office/powerpoint/2022/06/main/command" chg="add">
              <pc226:chgData name="Meg Stewart" userId="S::megan.stewart@sja.org.uk::a5b9a6f6-f869-4d2d-826a-645eea31791d" providerId="AD" clId="Web-{CA8B0978-4EBD-78D3-1C03-305CEEA9D866}" dt="2023-02-28T21:27:44.289" v="2"/>
              <pc2:cmMkLst xmlns:pc2="http://schemas.microsoft.com/office/powerpoint/2019/9/main/command">
                <pc:docMk/>
                <pc:sldMk cId="1010181009" sldId="920"/>
                <pc2:cmMk id="{11B20667-497D-4E7A-9BA6-88C8C609702B}"/>
              </pc2:cmMkLst>
            </pc226:cmChg>
          </p:ext>
        </pc:extLst>
      </pc:sldChg>
    </pc:docChg>
  </pc:docChgLst>
  <pc:docChgLst>
    <pc:chgData name="Emily Hubbard" userId="S::emily.hubbard@sja.org.uk::1d4a9d99-d5ce-44ef-95ca-ec6a92907a60" providerId="AD" clId="Web-{F630EE8C-D0B7-4589-9D56-6114B0F29D12}"/>
    <pc:docChg chg="modSld">
      <pc:chgData name="Emily Hubbard" userId="S::emily.hubbard@sja.org.uk::1d4a9d99-d5ce-44ef-95ca-ec6a92907a60" providerId="AD" clId="Web-{F630EE8C-D0B7-4589-9D56-6114B0F29D12}" dt="2023-07-13T18:08:43.371" v="0" actId="20577"/>
      <pc:docMkLst>
        <pc:docMk/>
      </pc:docMkLst>
      <pc:sldChg chg="modSp">
        <pc:chgData name="Emily Hubbard" userId="S::emily.hubbard@sja.org.uk::1d4a9d99-d5ce-44ef-95ca-ec6a92907a60" providerId="AD" clId="Web-{F630EE8C-D0B7-4589-9D56-6114B0F29D12}" dt="2023-07-13T18:08:43.371" v="0" actId="20577"/>
        <pc:sldMkLst>
          <pc:docMk/>
          <pc:sldMk cId="3713693848" sldId="921"/>
        </pc:sldMkLst>
        <pc:spChg chg="mod">
          <ac:chgData name="Emily Hubbard" userId="S::emily.hubbard@sja.org.uk::1d4a9d99-d5ce-44ef-95ca-ec6a92907a60" providerId="AD" clId="Web-{F630EE8C-D0B7-4589-9D56-6114B0F29D12}" dt="2023-07-13T18:08:43.371" v="0" actId="20577"/>
          <ac:spMkLst>
            <pc:docMk/>
            <pc:sldMk cId="3713693848" sldId="921"/>
            <ac:spMk id="3" creationId="{C36F8986-7E1B-AED8-32FB-E4F0EF8369F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85621" cy="502626"/>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sz="quarter" idx="1"/>
          </p:nvPr>
        </p:nvSpPr>
        <p:spPr>
          <a:xfrm>
            <a:off x="3900935" y="0"/>
            <a:ext cx="2985621" cy="502626"/>
          </a:xfrm>
          <a:prstGeom prst="rect">
            <a:avLst/>
          </a:prstGeom>
        </p:spPr>
        <p:txBody>
          <a:bodyPr vert="horz" lIns="92431" tIns="46215" rIns="92431" bIns="46215" rtlCol="0"/>
          <a:lstStyle>
            <a:lvl1pPr algn="r">
              <a:defRPr sz="1200"/>
            </a:lvl1pPr>
          </a:lstStyle>
          <a:p>
            <a:fld id="{1FEF8BF7-BB1D-40E1-9A65-30CF0C300C0F}" type="datetimeFigureOut">
              <a:rPr lang="en-GB" smtClean="0"/>
              <a:t>27/11/2023</a:t>
            </a:fld>
            <a:endParaRPr lang="en-GB"/>
          </a:p>
        </p:txBody>
      </p:sp>
      <p:sp>
        <p:nvSpPr>
          <p:cNvPr id="4" name="Footer Placeholder 3"/>
          <p:cNvSpPr>
            <a:spLocks noGrp="1"/>
          </p:cNvSpPr>
          <p:nvPr>
            <p:ph type="ftr" sz="quarter" idx="2"/>
          </p:nvPr>
        </p:nvSpPr>
        <p:spPr>
          <a:xfrm>
            <a:off x="1" y="9517674"/>
            <a:ext cx="2985621" cy="502626"/>
          </a:xfrm>
          <a:prstGeom prst="rect">
            <a:avLst/>
          </a:prstGeom>
        </p:spPr>
        <p:txBody>
          <a:bodyPr vert="horz" lIns="92431" tIns="46215" rIns="92431" bIns="46215" rtlCol="0" anchor="b"/>
          <a:lstStyle>
            <a:lvl1pPr algn="l">
              <a:defRPr sz="1200"/>
            </a:lvl1pPr>
          </a:lstStyle>
          <a:p>
            <a:endParaRPr lang="en-GB"/>
          </a:p>
        </p:txBody>
      </p:sp>
      <p:sp>
        <p:nvSpPr>
          <p:cNvPr id="5" name="Slide Number Placeholder 4"/>
          <p:cNvSpPr>
            <a:spLocks noGrp="1"/>
          </p:cNvSpPr>
          <p:nvPr>
            <p:ph type="sldNum" sz="quarter" idx="3"/>
          </p:nvPr>
        </p:nvSpPr>
        <p:spPr>
          <a:xfrm>
            <a:off x="3900935" y="9517674"/>
            <a:ext cx="2985621" cy="502626"/>
          </a:xfrm>
          <a:prstGeom prst="rect">
            <a:avLst/>
          </a:prstGeom>
        </p:spPr>
        <p:txBody>
          <a:bodyPr vert="horz" lIns="92431" tIns="46215" rIns="92431" bIns="46215" rtlCol="0" anchor="b"/>
          <a:lstStyle>
            <a:lvl1pPr algn="r">
              <a:defRPr sz="1200"/>
            </a:lvl1pPr>
          </a:lstStyle>
          <a:p>
            <a:fld id="{97CEBE6F-ED55-4674-A041-62E78C7E4A8A}" type="slidenum">
              <a:rPr lang="en-GB" smtClean="0"/>
              <a:t>‹#›</a:t>
            </a:fld>
            <a:endParaRPr lang="en-GB"/>
          </a:p>
        </p:txBody>
      </p:sp>
    </p:spTree>
    <p:extLst>
      <p:ext uri="{BB962C8B-B14F-4D97-AF65-F5344CB8AC3E}">
        <p14:creationId xmlns:p14="http://schemas.microsoft.com/office/powerpoint/2010/main" val="3411292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4"/>
            <a:ext cx="2984871" cy="502754"/>
          </a:xfrm>
          <a:prstGeom prst="rect">
            <a:avLst/>
          </a:prstGeom>
        </p:spPr>
        <p:txBody>
          <a:bodyPr vert="horz" lIns="92431" tIns="46215" rIns="92431" bIns="46215" rtlCol="0"/>
          <a:lstStyle>
            <a:lvl1pPr algn="l">
              <a:defRPr sz="1200"/>
            </a:lvl1pPr>
          </a:lstStyle>
          <a:p>
            <a:endParaRPr lang="en-GB"/>
          </a:p>
        </p:txBody>
      </p:sp>
      <p:sp>
        <p:nvSpPr>
          <p:cNvPr id="3" name="Date Placeholder 2"/>
          <p:cNvSpPr>
            <a:spLocks noGrp="1"/>
          </p:cNvSpPr>
          <p:nvPr>
            <p:ph type="dt" idx="1"/>
          </p:nvPr>
        </p:nvSpPr>
        <p:spPr>
          <a:xfrm>
            <a:off x="3901702" y="4"/>
            <a:ext cx="2984871" cy="502754"/>
          </a:xfrm>
          <a:prstGeom prst="rect">
            <a:avLst/>
          </a:prstGeom>
        </p:spPr>
        <p:txBody>
          <a:bodyPr vert="horz" lIns="92431" tIns="46215" rIns="92431" bIns="46215" rtlCol="0"/>
          <a:lstStyle>
            <a:lvl1pPr algn="r">
              <a:defRPr sz="1200"/>
            </a:lvl1pPr>
          </a:lstStyle>
          <a:p>
            <a:fld id="{30AD4CC2-7BD0-4ACE-8318-8D25361700D1}" type="datetimeFigureOut">
              <a:rPr lang="en-GB" smtClean="0"/>
              <a:t>27/11/2023</a:t>
            </a:fld>
            <a:endParaRPr lang="en-GB"/>
          </a:p>
        </p:txBody>
      </p:sp>
      <p:sp>
        <p:nvSpPr>
          <p:cNvPr id="4" name="Slide Image Placeholder 3"/>
          <p:cNvSpPr>
            <a:spLocks noGrp="1" noRot="1" noChangeAspect="1"/>
          </p:cNvSpPr>
          <p:nvPr>
            <p:ph type="sldImg" idx="2"/>
          </p:nvPr>
        </p:nvSpPr>
        <p:spPr>
          <a:xfrm>
            <a:off x="436563" y="1250950"/>
            <a:ext cx="6015037" cy="3382963"/>
          </a:xfrm>
          <a:prstGeom prst="rect">
            <a:avLst/>
          </a:prstGeom>
          <a:noFill/>
          <a:ln w="12700">
            <a:solidFill>
              <a:prstClr val="black"/>
            </a:solidFill>
          </a:ln>
        </p:spPr>
        <p:txBody>
          <a:bodyPr vert="horz" lIns="92431" tIns="46215" rIns="92431" bIns="46215" rtlCol="0" anchor="ctr"/>
          <a:lstStyle/>
          <a:p>
            <a:endParaRPr lang="en-GB"/>
          </a:p>
        </p:txBody>
      </p:sp>
      <p:sp>
        <p:nvSpPr>
          <p:cNvPr id="5" name="Notes Placeholder 4"/>
          <p:cNvSpPr>
            <a:spLocks noGrp="1"/>
          </p:cNvSpPr>
          <p:nvPr>
            <p:ph type="body" sz="quarter" idx="3"/>
          </p:nvPr>
        </p:nvSpPr>
        <p:spPr>
          <a:xfrm>
            <a:off x="688817" y="4822270"/>
            <a:ext cx="5510530" cy="3945493"/>
          </a:xfrm>
          <a:prstGeom prst="rect">
            <a:avLst/>
          </a:prstGeom>
        </p:spPr>
        <p:txBody>
          <a:bodyPr vert="horz" lIns="92431" tIns="46215" rIns="92431" bIns="4621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3" y="9517547"/>
            <a:ext cx="2984871" cy="502754"/>
          </a:xfrm>
          <a:prstGeom prst="rect">
            <a:avLst/>
          </a:prstGeom>
        </p:spPr>
        <p:txBody>
          <a:bodyPr vert="horz" lIns="92431" tIns="46215" rIns="92431" bIns="46215" rtlCol="0" anchor="b"/>
          <a:lstStyle>
            <a:lvl1pPr algn="l">
              <a:defRPr sz="1200"/>
            </a:lvl1pPr>
          </a:lstStyle>
          <a:p>
            <a:endParaRPr lang="en-GB"/>
          </a:p>
        </p:txBody>
      </p:sp>
      <p:sp>
        <p:nvSpPr>
          <p:cNvPr id="7" name="Slide Number Placeholder 6"/>
          <p:cNvSpPr>
            <a:spLocks noGrp="1"/>
          </p:cNvSpPr>
          <p:nvPr>
            <p:ph type="sldNum" sz="quarter" idx="5"/>
          </p:nvPr>
        </p:nvSpPr>
        <p:spPr>
          <a:xfrm>
            <a:off x="3901702" y="9517547"/>
            <a:ext cx="2984871" cy="502754"/>
          </a:xfrm>
          <a:prstGeom prst="rect">
            <a:avLst/>
          </a:prstGeom>
        </p:spPr>
        <p:txBody>
          <a:bodyPr vert="horz" lIns="92431" tIns="46215" rIns="92431" bIns="46215" rtlCol="0" anchor="b"/>
          <a:lstStyle>
            <a:lvl1pPr algn="r">
              <a:defRPr sz="1200"/>
            </a:lvl1pPr>
          </a:lstStyle>
          <a:p>
            <a:fld id="{051F10D0-ADC9-44B9-B59D-1E4EF82F2F9F}" type="slidenum">
              <a:rPr lang="en-GB" smtClean="0"/>
              <a:t>‹#›</a:t>
            </a:fld>
            <a:endParaRPr lang="en-GB"/>
          </a:p>
        </p:txBody>
      </p:sp>
    </p:spTree>
    <p:extLst>
      <p:ext uri="{BB962C8B-B14F-4D97-AF65-F5344CB8AC3E}">
        <p14:creationId xmlns:p14="http://schemas.microsoft.com/office/powerpoint/2010/main" val="29459220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ja.org.uk/get-advice/first-aid-advice/severe-allergic-reaction/"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sja.org.uk/get-advice/first-aid-advice/bleeding/severe-bleeding/"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a:t>
            </a:fld>
            <a:endParaRPr lang="en-GB"/>
          </a:p>
        </p:txBody>
      </p:sp>
    </p:spTree>
    <p:extLst>
      <p:ext uri="{BB962C8B-B14F-4D97-AF65-F5344CB8AC3E}">
        <p14:creationId xmlns:p14="http://schemas.microsoft.com/office/powerpoint/2010/main" val="3542817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Signs of an allergic reaction are: swelling of hands, face, lips, tongue, eyes etc. rapid pulse and possibly difficulty breathing. Feeling sick, dizzy, abdominal pain.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10</a:t>
            </a:fld>
            <a:endParaRPr lang="en-GB"/>
          </a:p>
        </p:txBody>
      </p:sp>
    </p:spTree>
    <p:extLst>
      <p:ext uri="{BB962C8B-B14F-4D97-AF65-F5344CB8AC3E}">
        <p14:creationId xmlns:p14="http://schemas.microsoft.com/office/powerpoint/2010/main" val="15777900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11</a:t>
            </a:fld>
            <a:endParaRPr lang="en-GB"/>
          </a:p>
        </p:txBody>
      </p:sp>
    </p:spTree>
    <p:extLst>
      <p:ext uri="{BB962C8B-B14F-4D97-AF65-F5344CB8AC3E}">
        <p14:creationId xmlns:p14="http://schemas.microsoft.com/office/powerpoint/2010/main" val="981846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12</a:t>
            </a:fld>
            <a:endParaRPr lang="en-GB"/>
          </a:p>
        </p:txBody>
      </p:sp>
    </p:spTree>
    <p:extLst>
      <p:ext uri="{BB962C8B-B14F-4D97-AF65-F5344CB8AC3E}">
        <p14:creationId xmlns:p14="http://schemas.microsoft.com/office/powerpoint/2010/main" val="2521389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1F10D0-ADC9-44B9-B59D-1E4EF82F2F9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3924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1F10D0-ADC9-44B9-B59D-1E4EF82F2F9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9614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51F10D0-ADC9-44B9-B59D-1E4EF82F2F9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9998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GB" b="0" i="0" dirty="0">
                <a:solidFill>
                  <a:srgbClr val="363636"/>
                </a:solidFill>
                <a:effectLst/>
                <a:latin typeface="Whitney A"/>
              </a:rPr>
              <a:t>Reassure the casualty. If you can see the sting, brush or scrape it off sideways with something firm like a fingernail, credit card or plastic ruler as soon as possible.</a:t>
            </a:r>
          </a:p>
          <a:p>
            <a:pPr algn="l">
              <a:buFont typeface="+mj-lt"/>
              <a:buAutoNum type="arabicPeriod"/>
            </a:pPr>
            <a:r>
              <a:rPr lang="en-GB" b="0" i="0" dirty="0">
                <a:solidFill>
                  <a:srgbClr val="363636"/>
                </a:solidFill>
                <a:effectLst/>
                <a:latin typeface="Whitney A"/>
              </a:rPr>
              <a:t>Don’t try to use tweezers to pull it out, because you could squeeze poison from the sting into the casualty.</a:t>
            </a:r>
          </a:p>
          <a:p>
            <a:pPr algn="l">
              <a:buFont typeface="+mj-lt"/>
              <a:buAutoNum type="arabicPeriod"/>
            </a:pPr>
            <a:r>
              <a:rPr lang="en-GB" b="0" i="0" dirty="0">
                <a:solidFill>
                  <a:srgbClr val="363636"/>
                </a:solidFill>
                <a:effectLst/>
                <a:latin typeface="Whitney A"/>
              </a:rPr>
              <a:t>Raise the affected area and hold something cold against the injury to help reduce the swelling, like an ice pack or a frozen bag of vegetables wrapped in a tea towel.</a:t>
            </a:r>
          </a:p>
          <a:p>
            <a:pPr algn="l">
              <a:buFont typeface="+mj-lt"/>
              <a:buAutoNum type="arabicPeriod"/>
            </a:pPr>
            <a:r>
              <a:rPr lang="en-GB" b="0" i="0" dirty="0">
                <a:solidFill>
                  <a:srgbClr val="363636"/>
                </a:solidFill>
                <a:effectLst/>
                <a:latin typeface="Whitney A"/>
              </a:rPr>
              <a:t>Keep the cold compress on for at least 20 minutes.</a:t>
            </a:r>
          </a:p>
          <a:p>
            <a:pPr algn="l">
              <a:buFont typeface="+mj-lt"/>
              <a:buAutoNum type="arabicPeriod"/>
            </a:pPr>
            <a:r>
              <a:rPr lang="en-GB" b="0" i="0" dirty="0">
                <a:solidFill>
                  <a:srgbClr val="363636"/>
                </a:solidFill>
                <a:effectLst/>
                <a:latin typeface="Whitney A"/>
              </a:rPr>
              <a:t>If the sting is in the mouth or throat, the casualty can suck an ice cube or sip cold water to try to prevent any swelling.</a:t>
            </a:r>
          </a:p>
          <a:p>
            <a:pPr algn="l">
              <a:buFont typeface="+mj-lt"/>
              <a:buAutoNum type="arabicPeriod"/>
            </a:pPr>
            <a:r>
              <a:rPr lang="en-GB" b="0" i="0" dirty="0">
                <a:solidFill>
                  <a:srgbClr val="363636"/>
                </a:solidFill>
                <a:effectLst/>
                <a:latin typeface="Whitney A"/>
              </a:rPr>
              <a:t>Monitor their breathing and level of response.</a:t>
            </a:r>
          </a:p>
          <a:p>
            <a:pPr algn="l">
              <a:buFont typeface="+mj-lt"/>
              <a:buAutoNum type="arabicPeriod"/>
            </a:pPr>
            <a:r>
              <a:rPr lang="en-GB" b="0" i="0" dirty="0">
                <a:solidFill>
                  <a:srgbClr val="363636"/>
                </a:solidFill>
                <a:effectLst/>
                <a:latin typeface="Whitney A"/>
              </a:rPr>
              <a:t>Call 999 or 112 for emergency help if the casualty shows signs of a </a:t>
            </a:r>
            <a:r>
              <a:rPr lang="en-GB" b="0" i="0" u="none" strike="noStrike" dirty="0">
                <a:solidFill>
                  <a:srgbClr val="363636"/>
                </a:solidFill>
                <a:effectLst/>
                <a:latin typeface="Whitney A"/>
                <a:hlinkClick r:id="rId3" tooltip="Severe allergic reaction"/>
              </a:rPr>
              <a:t>severe allergic reaction</a:t>
            </a:r>
            <a:r>
              <a:rPr lang="en-GB" b="0" i="0" dirty="0">
                <a:solidFill>
                  <a:srgbClr val="363636"/>
                </a:solidFill>
                <a:effectLst/>
                <a:latin typeface="Whitney A"/>
              </a:rPr>
              <a:t>.</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16</a:t>
            </a:fld>
            <a:endParaRPr lang="en-GB"/>
          </a:p>
        </p:txBody>
      </p:sp>
    </p:spTree>
    <p:extLst>
      <p:ext uri="{BB962C8B-B14F-4D97-AF65-F5344CB8AC3E}">
        <p14:creationId xmlns:p14="http://schemas.microsoft.com/office/powerpoint/2010/main" val="11884689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GB" b="0" i="0" dirty="0">
                <a:solidFill>
                  <a:srgbClr val="363636"/>
                </a:solidFill>
                <a:effectLst/>
                <a:latin typeface="Whitney A"/>
              </a:rPr>
              <a:t>Wash the wound thoroughly with soap and warm water to reduce the risk of infection being transferred from the animal.</a:t>
            </a:r>
          </a:p>
          <a:p>
            <a:pPr algn="l">
              <a:buFont typeface="+mj-lt"/>
              <a:buAutoNum type="arabicPeriod"/>
            </a:pPr>
            <a:r>
              <a:rPr lang="en-GB" b="0" i="0" dirty="0">
                <a:solidFill>
                  <a:srgbClr val="363636"/>
                </a:solidFill>
                <a:effectLst/>
                <a:latin typeface="Whitney A"/>
              </a:rPr>
              <a:t>Raise and support the wound and pat it dry, preferably with clean gauze from your first aid kit. Then cover it with a sterile wound dressing.</a:t>
            </a:r>
          </a:p>
          <a:p>
            <a:pPr algn="l">
              <a:buFont typeface="+mj-lt"/>
              <a:buAutoNum type="arabicPeriod"/>
            </a:pPr>
            <a:r>
              <a:rPr lang="en-GB" b="0" i="0" dirty="0">
                <a:solidFill>
                  <a:srgbClr val="363636"/>
                </a:solidFill>
                <a:effectLst/>
                <a:latin typeface="Whitney A"/>
              </a:rPr>
              <a:t>If the wound is large or deep, treat the </a:t>
            </a:r>
            <a:r>
              <a:rPr lang="en-GB" b="0" i="0" u="none" strike="noStrike" dirty="0">
                <a:solidFill>
                  <a:srgbClr val="363636"/>
                </a:solidFill>
                <a:effectLst/>
                <a:latin typeface="Whitney A"/>
                <a:hlinkClick r:id="rId3"/>
              </a:rPr>
              <a:t>bleeding</a:t>
            </a:r>
            <a:r>
              <a:rPr lang="en-GB" b="0" i="0" dirty="0">
                <a:solidFill>
                  <a:srgbClr val="363636"/>
                </a:solidFill>
                <a:effectLst/>
                <a:latin typeface="Whitney A"/>
              </a:rPr>
              <a:t>, and call 999 or 112 for emergency help.</a:t>
            </a:r>
          </a:p>
          <a:p>
            <a:pPr algn="l">
              <a:buFont typeface="+mj-lt"/>
              <a:buAutoNum type="arabicPeriod"/>
            </a:pPr>
            <a:r>
              <a:rPr lang="en-GB" b="0" i="0" dirty="0">
                <a:solidFill>
                  <a:srgbClr val="363636"/>
                </a:solidFill>
                <a:effectLst/>
                <a:latin typeface="Whitney A"/>
              </a:rPr>
              <a:t>If the casualty is not sure if they’ve had a tetanus jab or the wound is dirty, advise them to seek medical help straight away.</a:t>
            </a:r>
          </a:p>
          <a:p>
            <a:pPr algn="l">
              <a:buFont typeface="+mj-lt"/>
              <a:buAutoNum type="arabicPeriod"/>
            </a:pPr>
            <a:r>
              <a:rPr lang="en-GB" b="0" i="0" dirty="0">
                <a:solidFill>
                  <a:srgbClr val="363636"/>
                </a:solidFill>
                <a:effectLst/>
                <a:latin typeface="Whitney A"/>
              </a:rPr>
              <a:t>If you think there’s a risk of rabies, call 999 or 112 for emergency help. </a:t>
            </a:r>
          </a:p>
          <a:p>
            <a:pPr algn="l">
              <a:buFont typeface="+mj-lt"/>
              <a:buAutoNum type="arabicPeriod"/>
            </a:pPr>
            <a:r>
              <a:rPr lang="en-GB" b="0" i="0" dirty="0">
                <a:solidFill>
                  <a:srgbClr val="363636"/>
                </a:solidFill>
                <a:effectLst/>
                <a:latin typeface="Whitney A"/>
              </a:rPr>
              <a:t>If the bite is from another human, there’s also a small risk of getting hepatitis or the HIV/AIDS virus. Advise the casualty to seek medical help straight away.</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17</a:t>
            </a:fld>
            <a:endParaRPr lang="en-GB"/>
          </a:p>
        </p:txBody>
      </p:sp>
    </p:spTree>
    <p:extLst>
      <p:ext uri="{BB962C8B-B14F-4D97-AF65-F5344CB8AC3E}">
        <p14:creationId xmlns:p14="http://schemas.microsoft.com/office/powerpoint/2010/main" val="943359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18</a:t>
            </a:fld>
            <a:endParaRPr lang="en-GB"/>
          </a:p>
        </p:txBody>
      </p:sp>
    </p:spTree>
    <p:extLst>
      <p:ext uri="{BB962C8B-B14F-4D97-AF65-F5344CB8AC3E}">
        <p14:creationId xmlns:p14="http://schemas.microsoft.com/office/powerpoint/2010/main" val="1763707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2</a:t>
            </a:fld>
            <a:endParaRPr lang="en-GB"/>
          </a:p>
        </p:txBody>
      </p:sp>
    </p:spTree>
    <p:extLst>
      <p:ext uri="{BB962C8B-B14F-4D97-AF65-F5344CB8AC3E}">
        <p14:creationId xmlns:p14="http://schemas.microsoft.com/office/powerpoint/2010/main" val="663526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3</a:t>
            </a:fld>
            <a:endParaRPr lang="en-GB"/>
          </a:p>
        </p:txBody>
      </p:sp>
    </p:spTree>
    <p:extLst>
      <p:ext uri="{BB962C8B-B14F-4D97-AF65-F5344CB8AC3E}">
        <p14:creationId xmlns:p14="http://schemas.microsoft.com/office/powerpoint/2010/main" val="9824142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4</a:t>
            </a:fld>
            <a:endParaRPr lang="en-GB"/>
          </a:p>
        </p:txBody>
      </p:sp>
    </p:spTree>
    <p:extLst>
      <p:ext uri="{BB962C8B-B14F-4D97-AF65-F5344CB8AC3E}">
        <p14:creationId xmlns:p14="http://schemas.microsoft.com/office/powerpoint/2010/main" val="411606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dirty="0">
                <a:solidFill>
                  <a:srgbClr val="363636"/>
                </a:solidFill>
                <a:effectLst/>
                <a:latin typeface="Whitney A"/>
              </a:rPr>
              <a:t>A severe allergic reaction can develop just seconds after someone comes into contact with the allergen/poison, It can affect the whole body, and if it’s not treated quickly enough it could be fatal. This is called anaphylactic shock.</a:t>
            </a:r>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5</a:t>
            </a:fld>
            <a:endParaRPr lang="en-GB"/>
          </a:p>
        </p:txBody>
      </p:sp>
    </p:spTree>
    <p:extLst>
      <p:ext uri="{BB962C8B-B14F-4D97-AF65-F5344CB8AC3E}">
        <p14:creationId xmlns:p14="http://schemas.microsoft.com/office/powerpoint/2010/main" val="3167341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6</a:t>
            </a:fld>
            <a:endParaRPr lang="en-GB"/>
          </a:p>
        </p:txBody>
      </p:sp>
    </p:spTree>
    <p:extLst>
      <p:ext uri="{BB962C8B-B14F-4D97-AF65-F5344CB8AC3E}">
        <p14:creationId xmlns:p14="http://schemas.microsoft.com/office/powerpoint/2010/main" val="3551030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Suggestions - Rodents, Dogs, Snakes, Cats, Humans</a:t>
            </a:r>
          </a:p>
          <a:p>
            <a:r>
              <a:rPr lang="en-GB" dirty="0"/>
              <a:t>Look at images of teeth and discuss- Bites can crush and damage tissues of skin. small and sharp pointed teeth may cause puncture wounds easily. Larger sharp teeth may do serious harm by causing a large wound. </a:t>
            </a:r>
          </a:p>
          <a:p>
            <a:r>
              <a:rPr lang="en-GB" dirty="0"/>
              <a:t>Size of mouth may have an impact on size of wound and a bite with venom (</a:t>
            </a:r>
            <a:r>
              <a:rPr lang="en-GB" dirty="0" err="1"/>
              <a:t>eg</a:t>
            </a:r>
            <a:r>
              <a:rPr lang="en-GB" dirty="0"/>
              <a:t> snake) could be fatal. </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7</a:t>
            </a:fld>
            <a:endParaRPr lang="en-GB"/>
          </a:p>
        </p:txBody>
      </p:sp>
    </p:spTree>
    <p:extLst>
      <p:ext uri="{BB962C8B-B14F-4D97-AF65-F5344CB8AC3E}">
        <p14:creationId xmlns:p14="http://schemas.microsoft.com/office/powerpoint/2010/main" val="3623903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744413" rtl="0" eaLnBrk="1" fontAlgn="auto" latinLnBrk="0" hangingPunct="1">
              <a:lnSpc>
                <a:spcPct val="100000"/>
              </a:lnSpc>
              <a:spcBef>
                <a:spcPts val="0"/>
              </a:spcBef>
              <a:spcAft>
                <a:spcPts val="0"/>
              </a:spcAft>
              <a:buClrTx/>
              <a:buSzTx/>
              <a:buFontTx/>
              <a:buNone/>
              <a:tabLst/>
              <a:defRPr/>
            </a:pPr>
            <a:r>
              <a:rPr lang="en-GB" dirty="0"/>
              <a:t>Suggestions – Wasps, Mosquitos, Jellyfish, Scorpion, Bumblebee</a:t>
            </a:r>
          </a:p>
          <a:p>
            <a:pPr marL="0" marR="0" lvl="0" indent="0" algn="l" defTabSz="744413" rtl="0" eaLnBrk="1" fontAlgn="auto" latinLnBrk="0" hangingPunct="1">
              <a:lnSpc>
                <a:spcPct val="100000"/>
              </a:lnSpc>
              <a:spcBef>
                <a:spcPts val="0"/>
              </a:spcBef>
              <a:spcAft>
                <a:spcPts val="0"/>
              </a:spcAft>
              <a:buClrTx/>
              <a:buSzTx/>
              <a:buFontTx/>
              <a:buNone/>
              <a:tabLst/>
              <a:defRPr/>
            </a:pPr>
            <a:r>
              <a:rPr lang="en-GB" dirty="0"/>
              <a:t>Feel scared and upset, painful in the area - it may look red, swollen.</a:t>
            </a:r>
          </a:p>
          <a:p>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8</a:t>
            </a:fld>
            <a:endParaRPr lang="en-GB"/>
          </a:p>
        </p:txBody>
      </p:sp>
    </p:spTree>
    <p:extLst>
      <p:ext uri="{BB962C8B-B14F-4D97-AF65-F5344CB8AC3E}">
        <p14:creationId xmlns:p14="http://schemas.microsoft.com/office/powerpoint/2010/main" val="3288997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Please put class into pairs or small groups. </a:t>
            </a:r>
          </a:p>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Hand the students a pack of animal/insect cards that are </a:t>
            </a:r>
            <a:r>
              <a:rPr lang="en-GB" dirty="0">
                <a:ea typeface="Calibri" panose="020F0502020204030204" pitchFamily="34" charset="0"/>
                <a:cs typeface="Times New Roman" panose="02020603050405020304" pitchFamily="18" charset="0"/>
              </a:rPr>
              <a:t>on the next slide</a:t>
            </a:r>
          </a:p>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One of the students in the group takes the cards and does not show the others. </a:t>
            </a:r>
          </a:p>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The student with the cards must non verbally imitate the animal/insect that is on the card. Others must try to guess what it is.</a:t>
            </a:r>
          </a:p>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Once they have guessed correctly, they each must hold up their speech bubble card to state if they think it bites or stings.</a:t>
            </a:r>
          </a:p>
          <a:p>
            <a:pPr marL="342900" lvl="0" indent="-342900">
              <a:lnSpc>
                <a:spcPct val="107000"/>
              </a:lnSpc>
              <a:spcAft>
                <a:spcPts val="800"/>
              </a:spcAft>
              <a:buClr>
                <a:srgbClr val="009F4D"/>
              </a:buClr>
              <a:buSzPct val="101000"/>
              <a:buFont typeface="Segoe UI Symbol" panose="020B0502040204020203" pitchFamily="34" charset="0"/>
              <a:buChar char="➤"/>
            </a:pPr>
            <a:r>
              <a:rPr lang="en-GB" dirty="0">
                <a:effectLst/>
                <a:ea typeface="Calibri" panose="020F0502020204030204" pitchFamily="34" charset="0"/>
                <a:cs typeface="Times New Roman" panose="02020603050405020304" pitchFamily="18" charset="0"/>
              </a:rPr>
              <a:t>This is a 2-minute timed activity, but more time can be allowed if it is required.</a:t>
            </a:r>
            <a:endParaRPr lang="en-GB" dirty="0"/>
          </a:p>
        </p:txBody>
      </p:sp>
      <p:sp>
        <p:nvSpPr>
          <p:cNvPr id="4" name="Slide Number Placeholder 3"/>
          <p:cNvSpPr>
            <a:spLocks noGrp="1"/>
          </p:cNvSpPr>
          <p:nvPr>
            <p:ph type="sldNum" sz="quarter" idx="5"/>
          </p:nvPr>
        </p:nvSpPr>
        <p:spPr/>
        <p:txBody>
          <a:bodyPr/>
          <a:lstStyle/>
          <a:p>
            <a:fld id="{051F10D0-ADC9-44B9-B59D-1E4EF82F2F9F}" type="slidenum">
              <a:rPr lang="en-GB" smtClean="0"/>
              <a:t>9</a:t>
            </a:fld>
            <a:endParaRPr lang="en-GB"/>
          </a:p>
        </p:txBody>
      </p:sp>
    </p:spTree>
    <p:extLst>
      <p:ext uri="{BB962C8B-B14F-4D97-AF65-F5344CB8AC3E}">
        <p14:creationId xmlns:p14="http://schemas.microsoft.com/office/powerpoint/2010/main" val="3972776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069465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with Ico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Rectangle 5">
            <a:extLst>
              <a:ext uri="{FF2B5EF4-FFF2-40B4-BE49-F238E27FC236}">
                <a16:creationId xmlns:a16="http://schemas.microsoft.com/office/drawing/2014/main" id="{8305ADB6-B832-4CC1-96DE-6F00B9758923}"/>
              </a:ext>
            </a:extLst>
          </p:cNvPr>
          <p:cNvSpPr/>
          <p:nvPr userDrawn="1"/>
        </p:nvSpPr>
        <p:spPr>
          <a:xfrm>
            <a:off x="6096000" y="1873250"/>
            <a:ext cx="6096000" cy="4270375"/>
          </a:xfrm>
          <a:prstGeom prst="rect">
            <a:avLst/>
          </a:prstGeom>
          <a:solidFill>
            <a:srgbClr val="007A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A130F2F5-B9CA-4ED0-BBB0-2914D0A8289B}"/>
              </a:ext>
            </a:extLst>
          </p:cNvPr>
          <p:cNvSpPr>
            <a:spLocks noGrp="1"/>
          </p:cNvSpPr>
          <p:nvPr>
            <p:ph type="pic" sz="quarter" idx="99" hasCustomPrompt="1"/>
          </p:nvPr>
        </p:nvSpPr>
        <p:spPr>
          <a:xfrm>
            <a:off x="6784863" y="2469732"/>
            <a:ext cx="4718274" cy="3077410"/>
          </a:xfrm>
          <a:prstGeom prst="rect">
            <a:avLst/>
          </a:prstGeom>
        </p:spPr>
        <p:txBody>
          <a:bodyPr/>
          <a:lstStyle>
            <a:lvl1pPr marL="0" indent="0">
              <a:buNone/>
              <a:defRPr lang="en-US" sz="1200" b="0" i="0" kern="1200" dirty="0">
                <a:solidFill>
                  <a:schemeClr val="bg1"/>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icon</a:t>
            </a:r>
            <a:endParaRPr lang="en-US" dirty="0"/>
          </a:p>
        </p:txBody>
      </p:sp>
    </p:spTree>
    <p:extLst>
      <p:ext uri="{BB962C8B-B14F-4D97-AF65-F5344CB8AC3E}">
        <p14:creationId xmlns:p14="http://schemas.microsoft.com/office/powerpoint/2010/main" val="22325999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Mindmap">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5">
            <a:extLst>
              <a:ext uri="{FF2B5EF4-FFF2-40B4-BE49-F238E27FC236}">
                <a16:creationId xmlns:a16="http://schemas.microsoft.com/office/drawing/2014/main" id="{9CC461BF-003B-4500-A739-5FAF3DE5D41F}"/>
              </a:ext>
            </a:extLst>
          </p:cNvPr>
          <p:cNvSpPr>
            <a:spLocks noGrp="1"/>
          </p:cNvSpPr>
          <p:nvPr>
            <p:ph type="body" sz="quarter" idx="96" hasCustomPrompt="1"/>
          </p:nvPr>
        </p:nvSpPr>
        <p:spPr>
          <a:xfrm>
            <a:off x="566302" y="240013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 name="Text Placeholder 5">
            <a:extLst>
              <a:ext uri="{FF2B5EF4-FFF2-40B4-BE49-F238E27FC236}">
                <a16:creationId xmlns:a16="http://schemas.microsoft.com/office/drawing/2014/main" id="{B5858B28-1515-45C5-AEE4-A55077E40017}"/>
              </a:ext>
            </a:extLst>
          </p:cNvPr>
          <p:cNvSpPr>
            <a:spLocks noGrp="1"/>
          </p:cNvSpPr>
          <p:nvPr>
            <p:ph type="body" sz="quarter" idx="98" hasCustomPrompt="1"/>
          </p:nvPr>
        </p:nvSpPr>
        <p:spPr>
          <a:xfrm>
            <a:off x="301183" y="363602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 name="Text Placeholder 5">
            <a:extLst>
              <a:ext uri="{FF2B5EF4-FFF2-40B4-BE49-F238E27FC236}">
                <a16:creationId xmlns:a16="http://schemas.microsoft.com/office/drawing/2014/main" id="{FC730550-2FB1-49BF-B8CB-EDA7E3C208B2}"/>
              </a:ext>
            </a:extLst>
          </p:cNvPr>
          <p:cNvSpPr>
            <a:spLocks noGrp="1"/>
          </p:cNvSpPr>
          <p:nvPr>
            <p:ph type="body" sz="quarter" idx="99" hasCustomPrompt="1"/>
          </p:nvPr>
        </p:nvSpPr>
        <p:spPr>
          <a:xfrm>
            <a:off x="560298" y="47579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7" name="Text Placeholder 5">
            <a:extLst>
              <a:ext uri="{FF2B5EF4-FFF2-40B4-BE49-F238E27FC236}">
                <a16:creationId xmlns:a16="http://schemas.microsoft.com/office/drawing/2014/main" id="{BC7FE005-3918-417B-B820-DAC9AE3B98AB}"/>
              </a:ext>
            </a:extLst>
          </p:cNvPr>
          <p:cNvSpPr>
            <a:spLocks noGrp="1"/>
          </p:cNvSpPr>
          <p:nvPr>
            <p:ph type="body" sz="quarter" idx="100" hasCustomPrompt="1"/>
          </p:nvPr>
        </p:nvSpPr>
        <p:spPr>
          <a:xfrm>
            <a:off x="2005689" y="558014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8" name="Text Placeholder 5">
            <a:extLst>
              <a:ext uri="{FF2B5EF4-FFF2-40B4-BE49-F238E27FC236}">
                <a16:creationId xmlns:a16="http://schemas.microsoft.com/office/drawing/2014/main" id="{40C6017E-2EC9-4274-8102-56DB823B0908}"/>
              </a:ext>
            </a:extLst>
          </p:cNvPr>
          <p:cNvSpPr>
            <a:spLocks noGrp="1"/>
          </p:cNvSpPr>
          <p:nvPr>
            <p:ph type="body" sz="quarter" idx="101" hasCustomPrompt="1"/>
          </p:nvPr>
        </p:nvSpPr>
        <p:spPr>
          <a:xfrm>
            <a:off x="3794148" y="576840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CD28D7FC-FDC4-4A14-8089-DF6DB6E9BBDF}"/>
              </a:ext>
            </a:extLst>
          </p:cNvPr>
          <p:cNvSpPr>
            <a:spLocks noGrp="1"/>
          </p:cNvSpPr>
          <p:nvPr>
            <p:ph type="body" sz="quarter" idx="102" hasCustomPrompt="1"/>
          </p:nvPr>
        </p:nvSpPr>
        <p:spPr>
          <a:xfrm>
            <a:off x="5488477" y="5822189"/>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1" name="Text Placeholder 5">
            <a:extLst>
              <a:ext uri="{FF2B5EF4-FFF2-40B4-BE49-F238E27FC236}">
                <a16:creationId xmlns:a16="http://schemas.microsoft.com/office/drawing/2014/main" id="{00639A6A-1A97-4680-8289-4FBFC02A9220}"/>
              </a:ext>
            </a:extLst>
          </p:cNvPr>
          <p:cNvSpPr>
            <a:spLocks noGrp="1"/>
          </p:cNvSpPr>
          <p:nvPr>
            <p:ph type="body" sz="quarter" idx="103" hasCustomPrompt="1"/>
          </p:nvPr>
        </p:nvSpPr>
        <p:spPr>
          <a:xfrm>
            <a:off x="7344171" y="5781848"/>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74512643-D483-499C-81A1-727769E81695}"/>
              </a:ext>
            </a:extLst>
          </p:cNvPr>
          <p:cNvSpPr>
            <a:spLocks noGrp="1"/>
          </p:cNvSpPr>
          <p:nvPr>
            <p:ph type="body" sz="quarter" idx="104" hasCustomPrompt="1"/>
          </p:nvPr>
        </p:nvSpPr>
        <p:spPr>
          <a:xfrm>
            <a:off x="9433467" y="549641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3" name="Text Placeholder 5">
            <a:extLst>
              <a:ext uri="{FF2B5EF4-FFF2-40B4-BE49-F238E27FC236}">
                <a16:creationId xmlns:a16="http://schemas.microsoft.com/office/drawing/2014/main" id="{1A390193-2BB1-43F0-9B59-B396A712999F}"/>
              </a:ext>
            </a:extLst>
          </p:cNvPr>
          <p:cNvSpPr>
            <a:spLocks noGrp="1"/>
          </p:cNvSpPr>
          <p:nvPr>
            <p:ph type="body" sz="quarter" idx="105" hasCustomPrompt="1"/>
          </p:nvPr>
        </p:nvSpPr>
        <p:spPr>
          <a:xfrm>
            <a:off x="10095009" y="4403503"/>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4" name="Text Placeholder 5">
            <a:extLst>
              <a:ext uri="{FF2B5EF4-FFF2-40B4-BE49-F238E27FC236}">
                <a16:creationId xmlns:a16="http://schemas.microsoft.com/office/drawing/2014/main" id="{75E38EE0-D300-4F93-9DBE-C2DA102278FD}"/>
              </a:ext>
            </a:extLst>
          </p:cNvPr>
          <p:cNvSpPr>
            <a:spLocks noGrp="1"/>
          </p:cNvSpPr>
          <p:nvPr>
            <p:ph type="body" sz="quarter" idx="106" hasCustomPrompt="1"/>
          </p:nvPr>
        </p:nvSpPr>
        <p:spPr>
          <a:xfrm>
            <a:off x="10339176" y="3188706"/>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5" name="Text Placeholder 5">
            <a:extLst>
              <a:ext uri="{FF2B5EF4-FFF2-40B4-BE49-F238E27FC236}">
                <a16:creationId xmlns:a16="http://schemas.microsoft.com/office/drawing/2014/main" id="{D6EBC16D-71B6-4D31-8838-0DC66F59F744}"/>
              </a:ext>
            </a:extLst>
          </p:cNvPr>
          <p:cNvSpPr>
            <a:spLocks noGrp="1"/>
          </p:cNvSpPr>
          <p:nvPr>
            <p:ph type="body" sz="quarter" idx="107" hasCustomPrompt="1"/>
          </p:nvPr>
        </p:nvSpPr>
        <p:spPr>
          <a:xfrm>
            <a:off x="9990241" y="202085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6" name="Text Placeholder 5">
            <a:extLst>
              <a:ext uri="{FF2B5EF4-FFF2-40B4-BE49-F238E27FC236}">
                <a16:creationId xmlns:a16="http://schemas.microsoft.com/office/drawing/2014/main" id="{6E1F1467-6368-447D-B624-CBED4604243E}"/>
              </a:ext>
            </a:extLst>
          </p:cNvPr>
          <p:cNvSpPr>
            <a:spLocks noGrp="1"/>
          </p:cNvSpPr>
          <p:nvPr>
            <p:ph type="body" sz="quarter" idx="108" hasCustomPrompt="1"/>
          </p:nvPr>
        </p:nvSpPr>
        <p:spPr>
          <a:xfrm>
            <a:off x="8405493" y="1499895"/>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7" name="Text Placeholder 5">
            <a:extLst>
              <a:ext uri="{FF2B5EF4-FFF2-40B4-BE49-F238E27FC236}">
                <a16:creationId xmlns:a16="http://schemas.microsoft.com/office/drawing/2014/main" id="{6F3C9C3E-0D4C-45B6-98E9-1BB9EB168AB2}"/>
              </a:ext>
            </a:extLst>
          </p:cNvPr>
          <p:cNvSpPr>
            <a:spLocks noGrp="1"/>
          </p:cNvSpPr>
          <p:nvPr>
            <p:ph type="body" sz="quarter" idx="109" hasCustomPrompt="1"/>
          </p:nvPr>
        </p:nvSpPr>
        <p:spPr>
          <a:xfrm>
            <a:off x="6404214" y="1421102"/>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8" name="Text Placeholder 5">
            <a:extLst>
              <a:ext uri="{FF2B5EF4-FFF2-40B4-BE49-F238E27FC236}">
                <a16:creationId xmlns:a16="http://schemas.microsoft.com/office/drawing/2014/main" id="{502523A3-3513-45FD-9248-B200679E8835}"/>
              </a:ext>
            </a:extLst>
          </p:cNvPr>
          <p:cNvSpPr>
            <a:spLocks noGrp="1"/>
          </p:cNvSpPr>
          <p:nvPr>
            <p:ph type="body" sz="quarter" idx="110" hasCustomPrompt="1"/>
          </p:nvPr>
        </p:nvSpPr>
        <p:spPr>
          <a:xfrm>
            <a:off x="4255929" y="1425064"/>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D1665F71-A6C4-4709-B32C-35A7B40BE7AB}"/>
              </a:ext>
            </a:extLst>
          </p:cNvPr>
          <p:cNvSpPr>
            <a:spLocks noGrp="1"/>
          </p:cNvSpPr>
          <p:nvPr>
            <p:ph type="body" sz="quarter" idx="111" hasCustomPrompt="1"/>
          </p:nvPr>
        </p:nvSpPr>
        <p:spPr>
          <a:xfrm>
            <a:off x="2291915" y="1636591"/>
            <a:ext cx="1568867" cy="720468"/>
          </a:xfrm>
          <a:prstGeom prst="rect">
            <a:avLst/>
          </a:prstGeom>
          <a:noFill/>
        </p:spPr>
        <p:txBody>
          <a:bodyPr anchor="ctr" anchorCtr="0"/>
          <a:lstStyle>
            <a:lvl1pPr marL="0" indent="0" algn="ctr">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7">
            <a:extLst>
              <a:ext uri="{FF2B5EF4-FFF2-40B4-BE49-F238E27FC236}">
                <a16:creationId xmlns:a16="http://schemas.microsoft.com/office/drawing/2014/main" id="{381411F1-AAC5-46CB-A14E-4A811D2A0F18}"/>
              </a:ext>
            </a:extLst>
          </p:cNvPr>
          <p:cNvSpPr>
            <a:spLocks noGrp="1"/>
          </p:cNvSpPr>
          <p:nvPr>
            <p:ph type="body" sz="quarter" idx="123" hasCustomPrompt="1"/>
          </p:nvPr>
        </p:nvSpPr>
        <p:spPr>
          <a:xfrm flipV="1">
            <a:off x="1947277" y="3996256"/>
            <a:ext cx="267540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75407" h="123456">
                <a:moveTo>
                  <a:pt x="61200" y="123456"/>
                </a:moveTo>
                <a:cubicBezTo>
                  <a:pt x="78100" y="123456"/>
                  <a:pt x="93400" y="116547"/>
                  <a:pt x="104475" y="105376"/>
                </a:cubicBezTo>
                <a:lnTo>
                  <a:pt x="115826" y="77736"/>
                </a:lnTo>
                <a:lnTo>
                  <a:pt x="2675407" y="77736"/>
                </a:lnTo>
                <a:lnTo>
                  <a:pt x="2675407"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8">
            <a:extLst>
              <a:ext uri="{FF2B5EF4-FFF2-40B4-BE49-F238E27FC236}">
                <a16:creationId xmlns:a16="http://schemas.microsoft.com/office/drawing/2014/main" id="{1531AEE5-3F90-464B-B8D2-7A6F28647AD7}"/>
              </a:ext>
            </a:extLst>
          </p:cNvPr>
          <p:cNvSpPr>
            <a:spLocks noGrp="1"/>
          </p:cNvSpPr>
          <p:nvPr>
            <p:ph type="body" sz="quarter" idx="124" hasCustomPrompt="1"/>
          </p:nvPr>
        </p:nvSpPr>
        <p:spPr>
          <a:xfrm rot="20816704" flipV="1">
            <a:off x="2274654" y="4755141"/>
            <a:ext cx="236464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55975 w 2675407"/>
              <a:gd name="connsiteY4" fmla="*/ 281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64644"/>
              <a:gd name="connsiteY0" fmla="*/ 123456 h 123456"/>
              <a:gd name="connsiteX1" fmla="*/ 104475 w 2364644"/>
              <a:gd name="connsiteY1" fmla="*/ 105376 h 123456"/>
              <a:gd name="connsiteX2" fmla="*/ 115826 w 2364644"/>
              <a:gd name="connsiteY2" fmla="*/ 77736 h 123456"/>
              <a:gd name="connsiteX3" fmla="*/ 2364644 w 2364644"/>
              <a:gd name="connsiteY3" fmla="*/ 82022 h 123456"/>
              <a:gd name="connsiteX4" fmla="*/ 2355975 w 2364644"/>
              <a:gd name="connsiteY4" fmla="*/ 28147 h 123456"/>
              <a:gd name="connsiteX5" fmla="*/ 110199 w 2364644"/>
              <a:gd name="connsiteY5" fmla="*/ 32017 h 123456"/>
              <a:gd name="connsiteX6" fmla="*/ 104475 w 2364644"/>
              <a:gd name="connsiteY6" fmla="*/ 18080 h 123456"/>
              <a:gd name="connsiteX7" fmla="*/ 61200 w 2364644"/>
              <a:gd name="connsiteY7" fmla="*/ 0 h 123456"/>
              <a:gd name="connsiteX8" fmla="*/ 0 w 2364644"/>
              <a:gd name="connsiteY8" fmla="*/ 61728 h 123456"/>
              <a:gd name="connsiteX9" fmla="*/ 61200 w 236464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4644" h="123456">
                <a:moveTo>
                  <a:pt x="61200" y="123456"/>
                </a:moveTo>
                <a:cubicBezTo>
                  <a:pt x="78100" y="123456"/>
                  <a:pt x="93400" y="116547"/>
                  <a:pt x="104475" y="105376"/>
                </a:cubicBezTo>
                <a:lnTo>
                  <a:pt x="115826" y="77736"/>
                </a:lnTo>
                <a:lnTo>
                  <a:pt x="2364644" y="82022"/>
                </a:lnTo>
                <a:lnTo>
                  <a:pt x="2355975" y="281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9">
            <a:extLst>
              <a:ext uri="{FF2B5EF4-FFF2-40B4-BE49-F238E27FC236}">
                <a16:creationId xmlns:a16="http://schemas.microsoft.com/office/drawing/2014/main" id="{0ACC3D0B-0BC5-43FF-AB4F-3D051CD52AA0}"/>
              </a:ext>
            </a:extLst>
          </p:cNvPr>
          <p:cNvSpPr>
            <a:spLocks noGrp="1"/>
          </p:cNvSpPr>
          <p:nvPr>
            <p:ph type="body" sz="quarter" idx="125" hasCustomPrompt="1"/>
          </p:nvPr>
        </p:nvSpPr>
        <p:spPr>
          <a:xfrm rot="1137051" flipV="1">
            <a:off x="2323447" y="3358254"/>
            <a:ext cx="2319426"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312110 w 2675407"/>
              <a:gd name="connsiteY4" fmla="*/ 32922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19426"/>
              <a:gd name="connsiteY0" fmla="*/ 123456 h 123456"/>
              <a:gd name="connsiteX1" fmla="*/ 104475 w 2319426"/>
              <a:gd name="connsiteY1" fmla="*/ 105376 h 123456"/>
              <a:gd name="connsiteX2" fmla="*/ 115826 w 2319426"/>
              <a:gd name="connsiteY2" fmla="*/ 77736 h 123456"/>
              <a:gd name="connsiteX3" fmla="*/ 2319426 w 2319426"/>
              <a:gd name="connsiteY3" fmla="*/ 77661 h 123456"/>
              <a:gd name="connsiteX4" fmla="*/ 2312110 w 2319426"/>
              <a:gd name="connsiteY4" fmla="*/ 32922 h 123456"/>
              <a:gd name="connsiteX5" fmla="*/ 110199 w 2319426"/>
              <a:gd name="connsiteY5" fmla="*/ 32017 h 123456"/>
              <a:gd name="connsiteX6" fmla="*/ 104475 w 2319426"/>
              <a:gd name="connsiteY6" fmla="*/ 18080 h 123456"/>
              <a:gd name="connsiteX7" fmla="*/ 61200 w 2319426"/>
              <a:gd name="connsiteY7" fmla="*/ 0 h 123456"/>
              <a:gd name="connsiteX8" fmla="*/ 0 w 2319426"/>
              <a:gd name="connsiteY8" fmla="*/ 61728 h 123456"/>
              <a:gd name="connsiteX9" fmla="*/ 61200 w 2319426"/>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9426" h="123456">
                <a:moveTo>
                  <a:pt x="61200" y="123456"/>
                </a:moveTo>
                <a:cubicBezTo>
                  <a:pt x="78100" y="123456"/>
                  <a:pt x="93400" y="116547"/>
                  <a:pt x="104475" y="105376"/>
                </a:cubicBezTo>
                <a:lnTo>
                  <a:pt x="115826" y="77736"/>
                </a:lnTo>
                <a:lnTo>
                  <a:pt x="2319426" y="77661"/>
                </a:lnTo>
                <a:lnTo>
                  <a:pt x="2312110" y="329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60">
            <a:extLst>
              <a:ext uri="{FF2B5EF4-FFF2-40B4-BE49-F238E27FC236}">
                <a16:creationId xmlns:a16="http://schemas.microsoft.com/office/drawing/2014/main" id="{89E421E0-4760-46BF-BDFE-F01A36925945}"/>
              </a:ext>
            </a:extLst>
          </p:cNvPr>
          <p:cNvSpPr>
            <a:spLocks noGrp="1"/>
          </p:cNvSpPr>
          <p:nvPr>
            <p:ph type="body" sz="quarter" idx="126" hasCustomPrompt="1"/>
          </p:nvPr>
        </p:nvSpPr>
        <p:spPr>
          <a:xfrm rot="2572300" flipV="1">
            <a:off x="3323508" y="2855458"/>
            <a:ext cx="15097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502878 w 2675407"/>
              <a:gd name="connsiteY4" fmla="*/ 3354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509789"/>
              <a:gd name="connsiteY0" fmla="*/ 123456 h 123456"/>
              <a:gd name="connsiteX1" fmla="*/ 104475 w 1509789"/>
              <a:gd name="connsiteY1" fmla="*/ 105376 h 123456"/>
              <a:gd name="connsiteX2" fmla="*/ 115826 w 1509789"/>
              <a:gd name="connsiteY2" fmla="*/ 77736 h 123456"/>
              <a:gd name="connsiteX3" fmla="*/ 1509789 w 1509789"/>
              <a:gd name="connsiteY3" fmla="*/ 76676 h 123456"/>
              <a:gd name="connsiteX4" fmla="*/ 1502878 w 1509789"/>
              <a:gd name="connsiteY4" fmla="*/ 33547 h 123456"/>
              <a:gd name="connsiteX5" fmla="*/ 110199 w 1509789"/>
              <a:gd name="connsiteY5" fmla="*/ 32017 h 123456"/>
              <a:gd name="connsiteX6" fmla="*/ 104475 w 1509789"/>
              <a:gd name="connsiteY6" fmla="*/ 18080 h 123456"/>
              <a:gd name="connsiteX7" fmla="*/ 61200 w 1509789"/>
              <a:gd name="connsiteY7" fmla="*/ 0 h 123456"/>
              <a:gd name="connsiteX8" fmla="*/ 0 w 1509789"/>
              <a:gd name="connsiteY8" fmla="*/ 61728 h 123456"/>
              <a:gd name="connsiteX9" fmla="*/ 61200 w 15097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09789" h="123456">
                <a:moveTo>
                  <a:pt x="61200" y="123456"/>
                </a:moveTo>
                <a:cubicBezTo>
                  <a:pt x="78100" y="123456"/>
                  <a:pt x="93400" y="116547"/>
                  <a:pt x="104475" y="105376"/>
                </a:cubicBezTo>
                <a:lnTo>
                  <a:pt x="115826" y="77736"/>
                </a:lnTo>
                <a:lnTo>
                  <a:pt x="1509789" y="76676"/>
                </a:lnTo>
                <a:lnTo>
                  <a:pt x="1502878" y="3354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4" name="Text Placeholder 61">
            <a:extLst>
              <a:ext uri="{FF2B5EF4-FFF2-40B4-BE49-F238E27FC236}">
                <a16:creationId xmlns:a16="http://schemas.microsoft.com/office/drawing/2014/main" id="{F7496B88-4B69-4F9F-8A64-61D2728BFEBB}"/>
              </a:ext>
            </a:extLst>
          </p:cNvPr>
          <p:cNvSpPr>
            <a:spLocks noGrp="1"/>
          </p:cNvSpPr>
          <p:nvPr>
            <p:ph type="body" sz="quarter" idx="127" hasCustomPrompt="1"/>
          </p:nvPr>
        </p:nvSpPr>
        <p:spPr>
          <a:xfrm rot="5092254" flipV="1">
            <a:off x="4769437" y="2458314"/>
            <a:ext cx="73008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719925 w 2675407"/>
              <a:gd name="connsiteY4" fmla="*/ 31879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730084"/>
              <a:gd name="connsiteY0" fmla="*/ 123456 h 123456"/>
              <a:gd name="connsiteX1" fmla="*/ 104475 w 730084"/>
              <a:gd name="connsiteY1" fmla="*/ 105376 h 123456"/>
              <a:gd name="connsiteX2" fmla="*/ 115826 w 730084"/>
              <a:gd name="connsiteY2" fmla="*/ 77736 h 123456"/>
              <a:gd name="connsiteX3" fmla="*/ 730084 w 730084"/>
              <a:gd name="connsiteY3" fmla="*/ 80002 h 123456"/>
              <a:gd name="connsiteX4" fmla="*/ 719925 w 730084"/>
              <a:gd name="connsiteY4" fmla="*/ 31879 h 123456"/>
              <a:gd name="connsiteX5" fmla="*/ 110199 w 730084"/>
              <a:gd name="connsiteY5" fmla="*/ 32017 h 123456"/>
              <a:gd name="connsiteX6" fmla="*/ 104475 w 730084"/>
              <a:gd name="connsiteY6" fmla="*/ 18080 h 123456"/>
              <a:gd name="connsiteX7" fmla="*/ 61200 w 730084"/>
              <a:gd name="connsiteY7" fmla="*/ 0 h 123456"/>
              <a:gd name="connsiteX8" fmla="*/ 0 w 730084"/>
              <a:gd name="connsiteY8" fmla="*/ 61728 h 123456"/>
              <a:gd name="connsiteX9" fmla="*/ 61200 w 73008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0084" h="123456">
                <a:moveTo>
                  <a:pt x="61200" y="123456"/>
                </a:moveTo>
                <a:cubicBezTo>
                  <a:pt x="78100" y="123456"/>
                  <a:pt x="93400" y="116547"/>
                  <a:pt x="104475" y="105376"/>
                </a:cubicBezTo>
                <a:lnTo>
                  <a:pt x="115826" y="77736"/>
                </a:lnTo>
                <a:lnTo>
                  <a:pt x="730084" y="80002"/>
                </a:lnTo>
                <a:lnTo>
                  <a:pt x="719925" y="31879"/>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5" name="Text Placeholder 62">
            <a:extLst>
              <a:ext uri="{FF2B5EF4-FFF2-40B4-BE49-F238E27FC236}">
                <a16:creationId xmlns:a16="http://schemas.microsoft.com/office/drawing/2014/main" id="{B45CCB84-E086-446A-9ADD-5A4FA3B97BAE}"/>
              </a:ext>
            </a:extLst>
          </p:cNvPr>
          <p:cNvSpPr>
            <a:spLocks noGrp="1"/>
          </p:cNvSpPr>
          <p:nvPr>
            <p:ph type="body" sz="quarter" idx="128" hasCustomPrompt="1"/>
          </p:nvPr>
        </p:nvSpPr>
        <p:spPr>
          <a:xfrm rot="6221869" flipV="1">
            <a:off x="6576108" y="2385504"/>
            <a:ext cx="840237"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828094 w 2675407"/>
              <a:gd name="connsiteY3" fmla="*/ 8255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840237"/>
              <a:gd name="connsiteY0" fmla="*/ 123456 h 123456"/>
              <a:gd name="connsiteX1" fmla="*/ 104475 w 840237"/>
              <a:gd name="connsiteY1" fmla="*/ 105376 h 123456"/>
              <a:gd name="connsiteX2" fmla="*/ 115826 w 840237"/>
              <a:gd name="connsiteY2" fmla="*/ 77736 h 123456"/>
              <a:gd name="connsiteX3" fmla="*/ 828094 w 840237"/>
              <a:gd name="connsiteY3" fmla="*/ 82556 h 123456"/>
              <a:gd name="connsiteX4" fmla="*/ 840237 w 840237"/>
              <a:gd name="connsiteY4" fmla="*/ 29452 h 123456"/>
              <a:gd name="connsiteX5" fmla="*/ 110199 w 840237"/>
              <a:gd name="connsiteY5" fmla="*/ 32017 h 123456"/>
              <a:gd name="connsiteX6" fmla="*/ 104475 w 840237"/>
              <a:gd name="connsiteY6" fmla="*/ 18080 h 123456"/>
              <a:gd name="connsiteX7" fmla="*/ 61200 w 840237"/>
              <a:gd name="connsiteY7" fmla="*/ 0 h 123456"/>
              <a:gd name="connsiteX8" fmla="*/ 0 w 840237"/>
              <a:gd name="connsiteY8" fmla="*/ 61728 h 123456"/>
              <a:gd name="connsiteX9" fmla="*/ 61200 w 840237"/>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0237" h="123456">
                <a:moveTo>
                  <a:pt x="61200" y="123456"/>
                </a:moveTo>
                <a:cubicBezTo>
                  <a:pt x="78100" y="123456"/>
                  <a:pt x="93400" y="116547"/>
                  <a:pt x="104475" y="105376"/>
                </a:cubicBezTo>
                <a:lnTo>
                  <a:pt x="115826" y="77736"/>
                </a:lnTo>
                <a:lnTo>
                  <a:pt x="828094" y="82556"/>
                </a:lnTo>
                <a:lnTo>
                  <a:pt x="840237" y="2945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6" name="Text Placeholder 78">
            <a:extLst>
              <a:ext uri="{FF2B5EF4-FFF2-40B4-BE49-F238E27FC236}">
                <a16:creationId xmlns:a16="http://schemas.microsoft.com/office/drawing/2014/main" id="{45A23E44-6D54-4713-84A3-4BE9B296BCAF}"/>
              </a:ext>
            </a:extLst>
          </p:cNvPr>
          <p:cNvSpPr>
            <a:spLocks noGrp="1"/>
          </p:cNvSpPr>
          <p:nvPr>
            <p:ph type="body" sz="quarter" idx="129" hasCustomPrompt="1"/>
          </p:nvPr>
        </p:nvSpPr>
        <p:spPr>
          <a:xfrm rot="8504871" flipV="1">
            <a:off x="7519189" y="2569103"/>
            <a:ext cx="140895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379897 w 2675407"/>
              <a:gd name="connsiteY3" fmla="*/ 81859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408955"/>
              <a:gd name="connsiteY0" fmla="*/ 123456 h 123456"/>
              <a:gd name="connsiteX1" fmla="*/ 104475 w 1408955"/>
              <a:gd name="connsiteY1" fmla="*/ 105376 h 123456"/>
              <a:gd name="connsiteX2" fmla="*/ 115826 w 1408955"/>
              <a:gd name="connsiteY2" fmla="*/ 77736 h 123456"/>
              <a:gd name="connsiteX3" fmla="*/ 1379897 w 1408955"/>
              <a:gd name="connsiteY3" fmla="*/ 81859 h 123456"/>
              <a:gd name="connsiteX4" fmla="*/ 1408955 w 1408955"/>
              <a:gd name="connsiteY4" fmla="*/ 32422 h 123456"/>
              <a:gd name="connsiteX5" fmla="*/ 110199 w 1408955"/>
              <a:gd name="connsiteY5" fmla="*/ 32017 h 123456"/>
              <a:gd name="connsiteX6" fmla="*/ 104475 w 1408955"/>
              <a:gd name="connsiteY6" fmla="*/ 18080 h 123456"/>
              <a:gd name="connsiteX7" fmla="*/ 61200 w 1408955"/>
              <a:gd name="connsiteY7" fmla="*/ 0 h 123456"/>
              <a:gd name="connsiteX8" fmla="*/ 0 w 1408955"/>
              <a:gd name="connsiteY8" fmla="*/ 61728 h 123456"/>
              <a:gd name="connsiteX9" fmla="*/ 61200 w 140895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8955" h="123456">
                <a:moveTo>
                  <a:pt x="61200" y="123456"/>
                </a:moveTo>
                <a:cubicBezTo>
                  <a:pt x="78100" y="123456"/>
                  <a:pt x="93400" y="116547"/>
                  <a:pt x="104475" y="105376"/>
                </a:cubicBezTo>
                <a:lnTo>
                  <a:pt x="115826" y="77736"/>
                </a:lnTo>
                <a:lnTo>
                  <a:pt x="1379897" y="81859"/>
                </a:lnTo>
                <a:lnTo>
                  <a:pt x="1408955" y="324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7" name="Text Placeholder 79">
            <a:extLst>
              <a:ext uri="{FF2B5EF4-FFF2-40B4-BE49-F238E27FC236}">
                <a16:creationId xmlns:a16="http://schemas.microsoft.com/office/drawing/2014/main" id="{3C0CE4C1-E370-44F3-B0B3-ADE8127C6CFF}"/>
              </a:ext>
            </a:extLst>
          </p:cNvPr>
          <p:cNvSpPr>
            <a:spLocks noGrp="1"/>
          </p:cNvSpPr>
          <p:nvPr>
            <p:ph type="body" sz="quarter" idx="130" hasCustomPrompt="1"/>
          </p:nvPr>
        </p:nvSpPr>
        <p:spPr>
          <a:xfrm rot="9873260" flipV="1">
            <a:off x="7671686" y="2984926"/>
            <a:ext cx="2430405"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04852 w 2675407"/>
              <a:gd name="connsiteY3" fmla="*/ 7951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30405"/>
              <a:gd name="connsiteY0" fmla="*/ 123456 h 123456"/>
              <a:gd name="connsiteX1" fmla="*/ 104475 w 2430405"/>
              <a:gd name="connsiteY1" fmla="*/ 105376 h 123456"/>
              <a:gd name="connsiteX2" fmla="*/ 115826 w 2430405"/>
              <a:gd name="connsiteY2" fmla="*/ 77736 h 123456"/>
              <a:gd name="connsiteX3" fmla="*/ 2404852 w 2430405"/>
              <a:gd name="connsiteY3" fmla="*/ 79517 h 123456"/>
              <a:gd name="connsiteX4" fmla="*/ 2430405 w 2430405"/>
              <a:gd name="connsiteY4" fmla="*/ 31951 h 123456"/>
              <a:gd name="connsiteX5" fmla="*/ 110199 w 2430405"/>
              <a:gd name="connsiteY5" fmla="*/ 32017 h 123456"/>
              <a:gd name="connsiteX6" fmla="*/ 104475 w 2430405"/>
              <a:gd name="connsiteY6" fmla="*/ 18080 h 123456"/>
              <a:gd name="connsiteX7" fmla="*/ 61200 w 2430405"/>
              <a:gd name="connsiteY7" fmla="*/ 0 h 123456"/>
              <a:gd name="connsiteX8" fmla="*/ 0 w 2430405"/>
              <a:gd name="connsiteY8" fmla="*/ 61728 h 123456"/>
              <a:gd name="connsiteX9" fmla="*/ 61200 w 2430405"/>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0405" h="123456">
                <a:moveTo>
                  <a:pt x="61200" y="123456"/>
                </a:moveTo>
                <a:cubicBezTo>
                  <a:pt x="78100" y="123456"/>
                  <a:pt x="93400" y="116547"/>
                  <a:pt x="104475" y="105376"/>
                </a:cubicBezTo>
                <a:lnTo>
                  <a:pt x="115826" y="77736"/>
                </a:lnTo>
                <a:lnTo>
                  <a:pt x="2404852" y="79517"/>
                </a:lnTo>
                <a:lnTo>
                  <a:pt x="2430405" y="3195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8" name="Text Placeholder 80">
            <a:extLst>
              <a:ext uri="{FF2B5EF4-FFF2-40B4-BE49-F238E27FC236}">
                <a16:creationId xmlns:a16="http://schemas.microsoft.com/office/drawing/2014/main" id="{B59671CE-9198-440B-BC7D-ED785D4E52AC}"/>
              </a:ext>
            </a:extLst>
          </p:cNvPr>
          <p:cNvSpPr>
            <a:spLocks noGrp="1"/>
          </p:cNvSpPr>
          <p:nvPr>
            <p:ph type="body" sz="quarter" idx="131" hasCustomPrompt="1"/>
          </p:nvPr>
        </p:nvSpPr>
        <p:spPr>
          <a:xfrm rot="10612923" flipV="1">
            <a:off x="7700653" y="3652497"/>
            <a:ext cx="2484224"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484224 w 2675407"/>
              <a:gd name="connsiteY3" fmla="*/ 78087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484224"/>
              <a:gd name="connsiteY0" fmla="*/ 123456 h 123456"/>
              <a:gd name="connsiteX1" fmla="*/ 104475 w 2484224"/>
              <a:gd name="connsiteY1" fmla="*/ 105376 h 123456"/>
              <a:gd name="connsiteX2" fmla="*/ 115826 w 2484224"/>
              <a:gd name="connsiteY2" fmla="*/ 77736 h 123456"/>
              <a:gd name="connsiteX3" fmla="*/ 2484224 w 2484224"/>
              <a:gd name="connsiteY3" fmla="*/ 78087 h 123456"/>
              <a:gd name="connsiteX4" fmla="*/ 2479207 w 2484224"/>
              <a:gd name="connsiteY4" fmla="*/ 32641 h 123456"/>
              <a:gd name="connsiteX5" fmla="*/ 110199 w 2484224"/>
              <a:gd name="connsiteY5" fmla="*/ 32017 h 123456"/>
              <a:gd name="connsiteX6" fmla="*/ 104475 w 2484224"/>
              <a:gd name="connsiteY6" fmla="*/ 18080 h 123456"/>
              <a:gd name="connsiteX7" fmla="*/ 61200 w 2484224"/>
              <a:gd name="connsiteY7" fmla="*/ 0 h 123456"/>
              <a:gd name="connsiteX8" fmla="*/ 0 w 2484224"/>
              <a:gd name="connsiteY8" fmla="*/ 61728 h 123456"/>
              <a:gd name="connsiteX9" fmla="*/ 61200 w 2484224"/>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84224" h="123456">
                <a:moveTo>
                  <a:pt x="61200" y="123456"/>
                </a:moveTo>
                <a:cubicBezTo>
                  <a:pt x="78100" y="123456"/>
                  <a:pt x="93400" y="116547"/>
                  <a:pt x="104475" y="105376"/>
                </a:cubicBezTo>
                <a:lnTo>
                  <a:pt x="115826" y="77736"/>
                </a:lnTo>
                <a:lnTo>
                  <a:pt x="2484224" y="78087"/>
                </a:lnTo>
                <a:lnTo>
                  <a:pt x="2479207" y="3264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9" name="Text Placeholder 82">
            <a:extLst>
              <a:ext uri="{FF2B5EF4-FFF2-40B4-BE49-F238E27FC236}">
                <a16:creationId xmlns:a16="http://schemas.microsoft.com/office/drawing/2014/main" id="{12F47B41-4CBE-41F8-A5A0-8BE2C89564AD}"/>
              </a:ext>
            </a:extLst>
          </p:cNvPr>
          <p:cNvSpPr>
            <a:spLocks noGrp="1"/>
          </p:cNvSpPr>
          <p:nvPr>
            <p:ph type="body" sz="quarter" idx="132" hasCustomPrompt="1"/>
          </p:nvPr>
        </p:nvSpPr>
        <p:spPr>
          <a:xfrm rot="11435967" flipV="1">
            <a:off x="7885529" y="4421360"/>
            <a:ext cx="239948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398565 w 2675407"/>
              <a:gd name="connsiteY3" fmla="*/ 82155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399489"/>
              <a:gd name="connsiteY0" fmla="*/ 123456 h 123456"/>
              <a:gd name="connsiteX1" fmla="*/ 104475 w 2399489"/>
              <a:gd name="connsiteY1" fmla="*/ 105376 h 123456"/>
              <a:gd name="connsiteX2" fmla="*/ 115826 w 2399489"/>
              <a:gd name="connsiteY2" fmla="*/ 77736 h 123456"/>
              <a:gd name="connsiteX3" fmla="*/ 2398565 w 2399489"/>
              <a:gd name="connsiteY3" fmla="*/ 82155 h 123456"/>
              <a:gd name="connsiteX4" fmla="*/ 2399489 w 2399489"/>
              <a:gd name="connsiteY4" fmla="*/ 31497 h 123456"/>
              <a:gd name="connsiteX5" fmla="*/ 110199 w 2399489"/>
              <a:gd name="connsiteY5" fmla="*/ 32017 h 123456"/>
              <a:gd name="connsiteX6" fmla="*/ 104475 w 2399489"/>
              <a:gd name="connsiteY6" fmla="*/ 18080 h 123456"/>
              <a:gd name="connsiteX7" fmla="*/ 61200 w 2399489"/>
              <a:gd name="connsiteY7" fmla="*/ 0 h 123456"/>
              <a:gd name="connsiteX8" fmla="*/ 0 w 2399489"/>
              <a:gd name="connsiteY8" fmla="*/ 61728 h 123456"/>
              <a:gd name="connsiteX9" fmla="*/ 61200 w 239948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9489" h="123456">
                <a:moveTo>
                  <a:pt x="61200" y="123456"/>
                </a:moveTo>
                <a:cubicBezTo>
                  <a:pt x="78100" y="123456"/>
                  <a:pt x="93400" y="116547"/>
                  <a:pt x="104475" y="105376"/>
                </a:cubicBezTo>
                <a:lnTo>
                  <a:pt x="115826" y="77736"/>
                </a:lnTo>
                <a:lnTo>
                  <a:pt x="2398565" y="82155"/>
                </a:lnTo>
                <a:lnTo>
                  <a:pt x="2399489" y="3149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0" name="Text Placeholder 83">
            <a:extLst>
              <a:ext uri="{FF2B5EF4-FFF2-40B4-BE49-F238E27FC236}">
                <a16:creationId xmlns:a16="http://schemas.microsoft.com/office/drawing/2014/main" id="{33CE37B6-EB5F-4264-9148-D0987F0A0452}"/>
              </a:ext>
            </a:extLst>
          </p:cNvPr>
          <p:cNvSpPr>
            <a:spLocks noGrp="1"/>
          </p:cNvSpPr>
          <p:nvPr>
            <p:ph type="body" sz="quarter" idx="133" hasCustomPrompt="1"/>
          </p:nvPr>
        </p:nvSpPr>
        <p:spPr>
          <a:xfrm rot="12314570" flipV="1">
            <a:off x="7787411" y="5132593"/>
            <a:ext cx="1980943"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1976398 w 2675407"/>
              <a:gd name="connsiteY3" fmla="*/ 75891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980943"/>
              <a:gd name="connsiteY0" fmla="*/ 123456 h 123456"/>
              <a:gd name="connsiteX1" fmla="*/ 104475 w 1980943"/>
              <a:gd name="connsiteY1" fmla="*/ 105376 h 123456"/>
              <a:gd name="connsiteX2" fmla="*/ 115826 w 1980943"/>
              <a:gd name="connsiteY2" fmla="*/ 77736 h 123456"/>
              <a:gd name="connsiteX3" fmla="*/ 1976398 w 1980943"/>
              <a:gd name="connsiteY3" fmla="*/ 75891 h 123456"/>
              <a:gd name="connsiteX4" fmla="*/ 1980943 w 1980943"/>
              <a:gd name="connsiteY4" fmla="*/ 32313 h 123456"/>
              <a:gd name="connsiteX5" fmla="*/ 110199 w 1980943"/>
              <a:gd name="connsiteY5" fmla="*/ 32017 h 123456"/>
              <a:gd name="connsiteX6" fmla="*/ 104475 w 1980943"/>
              <a:gd name="connsiteY6" fmla="*/ 18080 h 123456"/>
              <a:gd name="connsiteX7" fmla="*/ 61200 w 1980943"/>
              <a:gd name="connsiteY7" fmla="*/ 0 h 123456"/>
              <a:gd name="connsiteX8" fmla="*/ 0 w 1980943"/>
              <a:gd name="connsiteY8" fmla="*/ 61728 h 123456"/>
              <a:gd name="connsiteX9" fmla="*/ 61200 w 1980943"/>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80943" h="123456">
                <a:moveTo>
                  <a:pt x="61200" y="123456"/>
                </a:moveTo>
                <a:cubicBezTo>
                  <a:pt x="78100" y="123456"/>
                  <a:pt x="93400" y="116547"/>
                  <a:pt x="104475" y="105376"/>
                </a:cubicBezTo>
                <a:lnTo>
                  <a:pt x="115826" y="77736"/>
                </a:lnTo>
                <a:lnTo>
                  <a:pt x="1976398" y="75891"/>
                </a:lnTo>
                <a:lnTo>
                  <a:pt x="1980943" y="32313"/>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1" name="Text Placeholder 84">
            <a:extLst>
              <a:ext uri="{FF2B5EF4-FFF2-40B4-BE49-F238E27FC236}">
                <a16:creationId xmlns:a16="http://schemas.microsoft.com/office/drawing/2014/main" id="{1DA4A096-DE3C-4FB1-A33A-5CA1737267E1}"/>
              </a:ext>
            </a:extLst>
          </p:cNvPr>
          <p:cNvSpPr>
            <a:spLocks noGrp="1"/>
          </p:cNvSpPr>
          <p:nvPr>
            <p:ph type="body" sz="quarter" idx="134" hasCustomPrompt="1"/>
          </p:nvPr>
        </p:nvSpPr>
        <p:spPr>
          <a:xfrm rot="14767767" flipV="1">
            <a:off x="7516746" y="5207560"/>
            <a:ext cx="65325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642037 w 2675407"/>
              <a:gd name="connsiteY3" fmla="*/ 76514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53259"/>
              <a:gd name="connsiteY0" fmla="*/ 123456 h 123456"/>
              <a:gd name="connsiteX1" fmla="*/ 104475 w 653259"/>
              <a:gd name="connsiteY1" fmla="*/ 105376 h 123456"/>
              <a:gd name="connsiteX2" fmla="*/ 115826 w 653259"/>
              <a:gd name="connsiteY2" fmla="*/ 77736 h 123456"/>
              <a:gd name="connsiteX3" fmla="*/ 642037 w 653259"/>
              <a:gd name="connsiteY3" fmla="*/ 76514 h 123456"/>
              <a:gd name="connsiteX4" fmla="*/ 653259 w 653259"/>
              <a:gd name="connsiteY4" fmla="*/ 31322 h 123456"/>
              <a:gd name="connsiteX5" fmla="*/ 110199 w 653259"/>
              <a:gd name="connsiteY5" fmla="*/ 32017 h 123456"/>
              <a:gd name="connsiteX6" fmla="*/ 104475 w 653259"/>
              <a:gd name="connsiteY6" fmla="*/ 18080 h 123456"/>
              <a:gd name="connsiteX7" fmla="*/ 61200 w 653259"/>
              <a:gd name="connsiteY7" fmla="*/ 0 h 123456"/>
              <a:gd name="connsiteX8" fmla="*/ 0 w 653259"/>
              <a:gd name="connsiteY8" fmla="*/ 61728 h 123456"/>
              <a:gd name="connsiteX9" fmla="*/ 61200 w 65325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3259" h="123456">
                <a:moveTo>
                  <a:pt x="61200" y="123456"/>
                </a:moveTo>
                <a:cubicBezTo>
                  <a:pt x="78100" y="123456"/>
                  <a:pt x="93400" y="116547"/>
                  <a:pt x="104475" y="105376"/>
                </a:cubicBezTo>
                <a:lnTo>
                  <a:pt x="115826" y="77736"/>
                </a:lnTo>
                <a:lnTo>
                  <a:pt x="642037" y="76514"/>
                </a:lnTo>
                <a:lnTo>
                  <a:pt x="653259" y="31322"/>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2" name="Text Placeholder 85">
            <a:extLst>
              <a:ext uri="{FF2B5EF4-FFF2-40B4-BE49-F238E27FC236}">
                <a16:creationId xmlns:a16="http://schemas.microsoft.com/office/drawing/2014/main" id="{11845864-0A67-44E1-A6A2-E953D6820EBD}"/>
              </a:ext>
            </a:extLst>
          </p:cNvPr>
          <p:cNvSpPr>
            <a:spLocks noGrp="1"/>
          </p:cNvSpPr>
          <p:nvPr>
            <p:ph type="body" sz="quarter" idx="135" hasCustomPrompt="1"/>
          </p:nvPr>
        </p:nvSpPr>
        <p:spPr>
          <a:xfrm rot="16200000" flipV="1">
            <a:off x="5932865" y="5294045"/>
            <a:ext cx="61223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608929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612230"/>
              <a:gd name="connsiteY0" fmla="*/ 123456 h 123456"/>
              <a:gd name="connsiteX1" fmla="*/ 104475 w 612230"/>
              <a:gd name="connsiteY1" fmla="*/ 105376 h 123456"/>
              <a:gd name="connsiteX2" fmla="*/ 115826 w 612230"/>
              <a:gd name="connsiteY2" fmla="*/ 77736 h 123456"/>
              <a:gd name="connsiteX3" fmla="*/ 612230 w 612230"/>
              <a:gd name="connsiteY3" fmla="*/ 81037 h 123456"/>
              <a:gd name="connsiteX4" fmla="*/ 608929 w 612230"/>
              <a:gd name="connsiteY4" fmla="*/ 32017 h 123456"/>
              <a:gd name="connsiteX5" fmla="*/ 110199 w 612230"/>
              <a:gd name="connsiteY5" fmla="*/ 32017 h 123456"/>
              <a:gd name="connsiteX6" fmla="*/ 104475 w 612230"/>
              <a:gd name="connsiteY6" fmla="*/ 18080 h 123456"/>
              <a:gd name="connsiteX7" fmla="*/ 61200 w 612230"/>
              <a:gd name="connsiteY7" fmla="*/ 0 h 123456"/>
              <a:gd name="connsiteX8" fmla="*/ 0 w 612230"/>
              <a:gd name="connsiteY8" fmla="*/ 61728 h 123456"/>
              <a:gd name="connsiteX9" fmla="*/ 61200 w 61223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2230" h="123456">
                <a:moveTo>
                  <a:pt x="61200" y="123456"/>
                </a:moveTo>
                <a:cubicBezTo>
                  <a:pt x="78100" y="123456"/>
                  <a:pt x="93400" y="116547"/>
                  <a:pt x="104475" y="105376"/>
                </a:cubicBezTo>
                <a:lnTo>
                  <a:pt x="115826" y="77736"/>
                </a:lnTo>
                <a:lnTo>
                  <a:pt x="612230" y="81037"/>
                </a:lnTo>
                <a:lnTo>
                  <a:pt x="608929" y="32017"/>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3" name="Text Placeholder 86">
            <a:extLst>
              <a:ext uri="{FF2B5EF4-FFF2-40B4-BE49-F238E27FC236}">
                <a16:creationId xmlns:a16="http://schemas.microsoft.com/office/drawing/2014/main" id="{B43E9FB5-FB58-4978-B618-28A9D445C825}"/>
              </a:ext>
            </a:extLst>
          </p:cNvPr>
          <p:cNvSpPr>
            <a:spLocks noGrp="1"/>
          </p:cNvSpPr>
          <p:nvPr>
            <p:ph type="body" sz="quarter" idx="136" hasCustomPrompt="1"/>
          </p:nvPr>
        </p:nvSpPr>
        <p:spPr>
          <a:xfrm rot="17775201" flipV="1">
            <a:off x="4499330" y="5256906"/>
            <a:ext cx="584949"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565764 w 2675407"/>
              <a:gd name="connsiteY4" fmla="*/ 33161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584949"/>
              <a:gd name="connsiteY0" fmla="*/ 123456 h 123456"/>
              <a:gd name="connsiteX1" fmla="*/ 104475 w 584949"/>
              <a:gd name="connsiteY1" fmla="*/ 105376 h 123456"/>
              <a:gd name="connsiteX2" fmla="*/ 115826 w 584949"/>
              <a:gd name="connsiteY2" fmla="*/ 77736 h 123456"/>
              <a:gd name="connsiteX3" fmla="*/ 584949 w 584949"/>
              <a:gd name="connsiteY3" fmla="*/ 77298 h 123456"/>
              <a:gd name="connsiteX4" fmla="*/ 565764 w 584949"/>
              <a:gd name="connsiteY4" fmla="*/ 33161 h 123456"/>
              <a:gd name="connsiteX5" fmla="*/ 110199 w 584949"/>
              <a:gd name="connsiteY5" fmla="*/ 32017 h 123456"/>
              <a:gd name="connsiteX6" fmla="*/ 104475 w 584949"/>
              <a:gd name="connsiteY6" fmla="*/ 18080 h 123456"/>
              <a:gd name="connsiteX7" fmla="*/ 61200 w 584949"/>
              <a:gd name="connsiteY7" fmla="*/ 0 h 123456"/>
              <a:gd name="connsiteX8" fmla="*/ 0 w 584949"/>
              <a:gd name="connsiteY8" fmla="*/ 61728 h 123456"/>
              <a:gd name="connsiteX9" fmla="*/ 61200 w 584949"/>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4949" h="123456">
                <a:moveTo>
                  <a:pt x="61200" y="123456"/>
                </a:moveTo>
                <a:cubicBezTo>
                  <a:pt x="78100" y="123456"/>
                  <a:pt x="93400" y="116547"/>
                  <a:pt x="104475" y="105376"/>
                </a:cubicBezTo>
                <a:lnTo>
                  <a:pt x="115826" y="77736"/>
                </a:lnTo>
                <a:lnTo>
                  <a:pt x="584949" y="77298"/>
                </a:lnTo>
                <a:lnTo>
                  <a:pt x="565764" y="33161"/>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4" name="Text Placeholder 87">
            <a:extLst>
              <a:ext uri="{FF2B5EF4-FFF2-40B4-BE49-F238E27FC236}">
                <a16:creationId xmlns:a16="http://schemas.microsoft.com/office/drawing/2014/main" id="{27FE99A4-4A6A-446F-851D-48257093F3C4}"/>
              </a:ext>
            </a:extLst>
          </p:cNvPr>
          <p:cNvSpPr>
            <a:spLocks noGrp="1"/>
          </p:cNvSpPr>
          <p:nvPr>
            <p:ph type="body" sz="quarter" idx="137" hasCustomPrompt="1"/>
          </p:nvPr>
        </p:nvSpPr>
        <p:spPr>
          <a:xfrm rot="19585133" flipV="1">
            <a:off x="3340999" y="5047751"/>
            <a:ext cx="1384470" cy="123456"/>
          </a:xfrm>
          <a:custGeom>
            <a:avLst/>
            <a:gdLst>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2675407 w 2675407"/>
              <a:gd name="connsiteY4" fmla="*/ 32017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2675407"/>
              <a:gd name="connsiteY0" fmla="*/ 123456 h 123456"/>
              <a:gd name="connsiteX1" fmla="*/ 104475 w 2675407"/>
              <a:gd name="connsiteY1" fmla="*/ 105376 h 123456"/>
              <a:gd name="connsiteX2" fmla="*/ 115826 w 2675407"/>
              <a:gd name="connsiteY2" fmla="*/ 77736 h 123456"/>
              <a:gd name="connsiteX3" fmla="*/ 2675407 w 2675407"/>
              <a:gd name="connsiteY3" fmla="*/ 77736 h 123456"/>
              <a:gd name="connsiteX4" fmla="*/ 1373490 w 2675407"/>
              <a:gd name="connsiteY4" fmla="*/ 28626 h 123456"/>
              <a:gd name="connsiteX5" fmla="*/ 110199 w 2675407"/>
              <a:gd name="connsiteY5" fmla="*/ 32017 h 123456"/>
              <a:gd name="connsiteX6" fmla="*/ 104475 w 2675407"/>
              <a:gd name="connsiteY6" fmla="*/ 18080 h 123456"/>
              <a:gd name="connsiteX7" fmla="*/ 61200 w 2675407"/>
              <a:gd name="connsiteY7" fmla="*/ 0 h 123456"/>
              <a:gd name="connsiteX8" fmla="*/ 0 w 2675407"/>
              <a:gd name="connsiteY8" fmla="*/ 61728 h 123456"/>
              <a:gd name="connsiteX9" fmla="*/ 61200 w 2675407"/>
              <a:gd name="connsiteY9" fmla="*/ 123456 h 123456"/>
              <a:gd name="connsiteX0" fmla="*/ 61200 w 1384470"/>
              <a:gd name="connsiteY0" fmla="*/ 123456 h 123456"/>
              <a:gd name="connsiteX1" fmla="*/ 104475 w 1384470"/>
              <a:gd name="connsiteY1" fmla="*/ 105376 h 123456"/>
              <a:gd name="connsiteX2" fmla="*/ 115826 w 1384470"/>
              <a:gd name="connsiteY2" fmla="*/ 77736 h 123456"/>
              <a:gd name="connsiteX3" fmla="*/ 1384470 w 1384470"/>
              <a:gd name="connsiteY3" fmla="*/ 78944 h 123456"/>
              <a:gd name="connsiteX4" fmla="*/ 1373490 w 1384470"/>
              <a:gd name="connsiteY4" fmla="*/ 28626 h 123456"/>
              <a:gd name="connsiteX5" fmla="*/ 110199 w 1384470"/>
              <a:gd name="connsiteY5" fmla="*/ 32017 h 123456"/>
              <a:gd name="connsiteX6" fmla="*/ 104475 w 1384470"/>
              <a:gd name="connsiteY6" fmla="*/ 18080 h 123456"/>
              <a:gd name="connsiteX7" fmla="*/ 61200 w 1384470"/>
              <a:gd name="connsiteY7" fmla="*/ 0 h 123456"/>
              <a:gd name="connsiteX8" fmla="*/ 0 w 1384470"/>
              <a:gd name="connsiteY8" fmla="*/ 61728 h 123456"/>
              <a:gd name="connsiteX9" fmla="*/ 61200 w 1384470"/>
              <a:gd name="connsiteY9" fmla="*/ 123456 h 123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4470" h="123456">
                <a:moveTo>
                  <a:pt x="61200" y="123456"/>
                </a:moveTo>
                <a:cubicBezTo>
                  <a:pt x="78100" y="123456"/>
                  <a:pt x="93400" y="116547"/>
                  <a:pt x="104475" y="105376"/>
                </a:cubicBezTo>
                <a:lnTo>
                  <a:pt x="115826" y="77736"/>
                </a:lnTo>
                <a:lnTo>
                  <a:pt x="1384470" y="78944"/>
                </a:lnTo>
                <a:lnTo>
                  <a:pt x="1373490" y="28626"/>
                </a:lnTo>
                <a:lnTo>
                  <a:pt x="110199" y="32017"/>
                </a:lnTo>
                <a:lnTo>
                  <a:pt x="104475" y="18080"/>
                </a:lnTo>
                <a:cubicBezTo>
                  <a:pt x="93400" y="6909"/>
                  <a:pt x="78100" y="0"/>
                  <a:pt x="61200" y="0"/>
                </a:cubicBezTo>
                <a:cubicBezTo>
                  <a:pt x="27400" y="0"/>
                  <a:pt x="0" y="27637"/>
                  <a:pt x="0" y="61728"/>
                </a:cubicBezTo>
                <a:cubicBezTo>
                  <a:pt x="0" y="95819"/>
                  <a:pt x="27400" y="123456"/>
                  <a:pt x="61200" y="123456"/>
                </a:cubicBezTo>
                <a:close/>
              </a:path>
            </a:pathLst>
          </a:custGeom>
          <a:solidFill>
            <a:srgbClr val="007A53"/>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Rectangle 34">
            <a:extLst>
              <a:ext uri="{FF2B5EF4-FFF2-40B4-BE49-F238E27FC236}">
                <a16:creationId xmlns:a16="http://schemas.microsoft.com/office/drawing/2014/main" id="{C8BE27A0-640F-4AC8-A354-D4D964CB928D}"/>
              </a:ext>
            </a:extLst>
          </p:cNvPr>
          <p:cNvSpPr/>
          <p:nvPr userDrawn="1"/>
        </p:nvSpPr>
        <p:spPr>
          <a:xfrm>
            <a:off x="4535922" y="2711922"/>
            <a:ext cx="3472665" cy="2426738"/>
          </a:xfrm>
          <a:prstGeom prst="rect">
            <a:avLst/>
          </a:prstGeom>
          <a:solidFill>
            <a:srgbClr val="007A53"/>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 Placeholder 5">
            <a:extLst>
              <a:ext uri="{FF2B5EF4-FFF2-40B4-BE49-F238E27FC236}">
                <a16:creationId xmlns:a16="http://schemas.microsoft.com/office/drawing/2014/main" id="{8400EE77-6B83-4162-B5EF-C9D9E5CE1232}"/>
              </a:ext>
            </a:extLst>
          </p:cNvPr>
          <p:cNvSpPr>
            <a:spLocks noGrp="1"/>
          </p:cNvSpPr>
          <p:nvPr>
            <p:ph type="body" sz="quarter" idx="97" hasCustomPrompt="1"/>
          </p:nvPr>
        </p:nvSpPr>
        <p:spPr>
          <a:xfrm>
            <a:off x="4680239" y="3066360"/>
            <a:ext cx="3135856" cy="1730084"/>
          </a:xfrm>
          <a:prstGeom prst="rect">
            <a:avLst/>
          </a:prstGeom>
          <a:noFill/>
        </p:spPr>
        <p:txBody>
          <a:bodyPr anchor="ctr" anchorCtr="0"/>
          <a:lstStyle>
            <a:lvl1pPr marL="0" indent="0" algn="ctr">
              <a:buNone/>
              <a:defRPr lang="en-US" sz="2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1194588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ox Flow">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571117"/>
            <a:ext cx="10916084" cy="74591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881823"/>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4163396"/>
            <a:ext cx="10916084" cy="745911"/>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5470970"/>
            <a:ext cx="10916084" cy="745911"/>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1" name="Text Placeholder 13">
            <a:extLst>
              <a:ext uri="{FF2B5EF4-FFF2-40B4-BE49-F238E27FC236}">
                <a16:creationId xmlns:a16="http://schemas.microsoft.com/office/drawing/2014/main" id="{5F7DFF70-DF66-484A-9FB0-E9AE809757F7}"/>
              </a:ext>
            </a:extLst>
          </p:cNvPr>
          <p:cNvSpPr>
            <a:spLocks noGrp="1"/>
          </p:cNvSpPr>
          <p:nvPr>
            <p:ph type="body" sz="quarter" idx="124" hasCustomPrompt="1"/>
          </p:nvPr>
        </p:nvSpPr>
        <p:spPr>
          <a:xfrm flipV="1">
            <a:off x="6015907" y="2506755"/>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2" name="Text Placeholder 14">
            <a:extLst>
              <a:ext uri="{FF2B5EF4-FFF2-40B4-BE49-F238E27FC236}">
                <a16:creationId xmlns:a16="http://schemas.microsoft.com/office/drawing/2014/main" id="{B297C2A9-188D-4EED-A4A6-5934D08BC962}"/>
              </a:ext>
            </a:extLst>
          </p:cNvPr>
          <p:cNvSpPr>
            <a:spLocks noGrp="1"/>
          </p:cNvSpPr>
          <p:nvPr>
            <p:ph type="body" sz="quarter" idx="125" hasCustomPrompt="1"/>
          </p:nvPr>
        </p:nvSpPr>
        <p:spPr>
          <a:xfrm flipV="1">
            <a:off x="6008381" y="3816442"/>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43" name="Text Placeholder 15">
            <a:extLst>
              <a:ext uri="{FF2B5EF4-FFF2-40B4-BE49-F238E27FC236}">
                <a16:creationId xmlns:a16="http://schemas.microsoft.com/office/drawing/2014/main" id="{AB0F101C-D1E5-480D-A6F2-469E53BC2AEA}"/>
              </a:ext>
            </a:extLst>
          </p:cNvPr>
          <p:cNvSpPr>
            <a:spLocks noGrp="1"/>
          </p:cNvSpPr>
          <p:nvPr>
            <p:ph type="body" sz="quarter" idx="126" hasCustomPrompt="1"/>
          </p:nvPr>
        </p:nvSpPr>
        <p:spPr>
          <a:xfrm flipV="1">
            <a:off x="6010613" y="5060987"/>
            <a:ext cx="167570" cy="224934"/>
          </a:xfrm>
          <a:prstGeom prst="upArrow">
            <a:avLst/>
          </a:prstGeom>
          <a:solidFill>
            <a:schemeClr val="tx1"/>
          </a:solidFill>
        </p:spPr>
        <p:txBody>
          <a:bodyPr wrap="square" anchor="ctr" anchorCtr="0">
            <a:noAutofit/>
          </a:bodyPr>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3396775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ox list">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7" name="Text Placeholder 5">
            <a:extLst>
              <a:ext uri="{FF2B5EF4-FFF2-40B4-BE49-F238E27FC236}">
                <a16:creationId xmlns:a16="http://schemas.microsoft.com/office/drawing/2014/main" id="{C41EDEA6-07B3-463D-85E5-1A1E05575DBC}"/>
              </a:ext>
            </a:extLst>
          </p:cNvPr>
          <p:cNvSpPr>
            <a:spLocks noGrp="1"/>
          </p:cNvSpPr>
          <p:nvPr>
            <p:ph type="body" sz="quarter" idx="96" hasCustomPrompt="1"/>
          </p:nvPr>
        </p:nvSpPr>
        <p:spPr>
          <a:xfrm>
            <a:off x="641650" y="1616838"/>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94B6BEB-9C60-4589-9F90-EB1DF147A10E}"/>
              </a:ext>
            </a:extLst>
          </p:cNvPr>
          <p:cNvSpPr>
            <a:spLocks noGrp="1"/>
          </p:cNvSpPr>
          <p:nvPr>
            <p:ph type="body" sz="quarter" idx="97" hasCustomPrompt="1"/>
          </p:nvPr>
        </p:nvSpPr>
        <p:spPr>
          <a:xfrm>
            <a:off x="637958" y="2277032"/>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9" name="Text Placeholder 5">
            <a:extLst>
              <a:ext uri="{FF2B5EF4-FFF2-40B4-BE49-F238E27FC236}">
                <a16:creationId xmlns:a16="http://schemas.microsoft.com/office/drawing/2014/main" id="{FB0E3233-DCEA-4127-A6A0-52722B536272}"/>
              </a:ext>
            </a:extLst>
          </p:cNvPr>
          <p:cNvSpPr>
            <a:spLocks noGrp="1"/>
          </p:cNvSpPr>
          <p:nvPr>
            <p:ph type="body" sz="quarter" idx="98" hasCustomPrompt="1"/>
          </p:nvPr>
        </p:nvSpPr>
        <p:spPr>
          <a:xfrm>
            <a:off x="637958" y="2935108"/>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0" name="Text Placeholder 5">
            <a:extLst>
              <a:ext uri="{FF2B5EF4-FFF2-40B4-BE49-F238E27FC236}">
                <a16:creationId xmlns:a16="http://schemas.microsoft.com/office/drawing/2014/main" id="{C2DB4960-1DD3-400D-817C-C4ADF0A310D9}"/>
              </a:ext>
            </a:extLst>
          </p:cNvPr>
          <p:cNvSpPr>
            <a:spLocks noGrp="1"/>
          </p:cNvSpPr>
          <p:nvPr>
            <p:ph type="body" sz="quarter" idx="99" hasCustomPrompt="1"/>
          </p:nvPr>
        </p:nvSpPr>
        <p:spPr>
          <a:xfrm>
            <a:off x="637958" y="3603017"/>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0" name="Text Placeholder 5">
            <a:extLst>
              <a:ext uri="{FF2B5EF4-FFF2-40B4-BE49-F238E27FC236}">
                <a16:creationId xmlns:a16="http://schemas.microsoft.com/office/drawing/2014/main" id="{11954BB4-BE88-46B7-BAAC-4C7B125967C2}"/>
              </a:ext>
            </a:extLst>
          </p:cNvPr>
          <p:cNvSpPr>
            <a:spLocks noGrp="1"/>
          </p:cNvSpPr>
          <p:nvPr>
            <p:ph type="body" sz="quarter" idx="100" hasCustomPrompt="1"/>
          </p:nvPr>
        </p:nvSpPr>
        <p:spPr>
          <a:xfrm>
            <a:off x="637958" y="4253379"/>
            <a:ext cx="10916084" cy="539612"/>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1" name="Text Placeholder 5">
            <a:extLst>
              <a:ext uri="{FF2B5EF4-FFF2-40B4-BE49-F238E27FC236}">
                <a16:creationId xmlns:a16="http://schemas.microsoft.com/office/drawing/2014/main" id="{2B9F0734-96C5-4160-8424-03A3963254C3}"/>
              </a:ext>
            </a:extLst>
          </p:cNvPr>
          <p:cNvSpPr>
            <a:spLocks noGrp="1"/>
          </p:cNvSpPr>
          <p:nvPr>
            <p:ph type="body" sz="quarter" idx="101" hasCustomPrompt="1"/>
          </p:nvPr>
        </p:nvSpPr>
        <p:spPr>
          <a:xfrm>
            <a:off x="634266" y="4913573"/>
            <a:ext cx="10916084" cy="539612"/>
          </a:xfrm>
          <a:prstGeom prst="rect">
            <a:avLst/>
          </a:prstGeom>
          <a:solidFill>
            <a:srgbClr val="97999B"/>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2" name="Text Placeholder 5">
            <a:extLst>
              <a:ext uri="{FF2B5EF4-FFF2-40B4-BE49-F238E27FC236}">
                <a16:creationId xmlns:a16="http://schemas.microsoft.com/office/drawing/2014/main" id="{F2748757-45BD-4DC2-ADD4-74CC75501D81}"/>
              </a:ext>
            </a:extLst>
          </p:cNvPr>
          <p:cNvSpPr>
            <a:spLocks noGrp="1"/>
          </p:cNvSpPr>
          <p:nvPr>
            <p:ph type="body" sz="quarter" idx="102" hasCustomPrompt="1"/>
          </p:nvPr>
        </p:nvSpPr>
        <p:spPr>
          <a:xfrm>
            <a:off x="634266" y="5571649"/>
            <a:ext cx="10916084" cy="539612"/>
          </a:xfrm>
          <a:prstGeom prst="rect">
            <a:avLst/>
          </a:prstGeom>
          <a:solidFill>
            <a:srgbClr val="007A53"/>
          </a:solidFill>
        </p:spPr>
        <p:txBody>
          <a:bodyPr anchor="ctr" anchorCtr="0"/>
          <a:lstStyle>
            <a:lvl1pPr marL="0" indent="0" algn="ctr">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Tree>
    <p:extLst>
      <p:ext uri="{BB962C8B-B14F-4D97-AF65-F5344CB8AC3E}">
        <p14:creationId xmlns:p14="http://schemas.microsoft.com/office/powerpoint/2010/main" val="2078328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ertical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13" name="Straight Connector 12">
            <a:extLst>
              <a:ext uri="{FF2B5EF4-FFF2-40B4-BE49-F238E27FC236}">
                <a16:creationId xmlns:a16="http://schemas.microsoft.com/office/drawing/2014/main" id="{E1C3A0E5-56A4-4150-875F-5E40FE7844AC}"/>
              </a:ext>
            </a:extLst>
          </p:cNvPr>
          <p:cNvCxnSpPr>
            <a:cxnSpLocks/>
          </p:cNvCxnSpPr>
          <p:nvPr userDrawn="1"/>
        </p:nvCxnSpPr>
        <p:spPr>
          <a:xfrm>
            <a:off x="464784" y="3060519"/>
            <a:ext cx="1247873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A286503-4457-40E5-886A-17C6FEB4C1EE}"/>
              </a:ext>
            </a:extLst>
          </p:cNvPr>
          <p:cNvCxnSpPr>
            <a:cxnSpLocks/>
          </p:cNvCxnSpPr>
          <p:nvPr userDrawn="1"/>
        </p:nvCxnSpPr>
        <p:spPr>
          <a:xfrm>
            <a:off x="444969" y="4641933"/>
            <a:ext cx="1244377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E3D62EF-FD37-4C30-9A39-98FC6719FB94}"/>
              </a:ext>
            </a:extLst>
          </p:cNvPr>
          <p:cNvCxnSpPr>
            <a:cxnSpLocks/>
          </p:cNvCxnSpPr>
          <p:nvPr userDrawn="1"/>
        </p:nvCxnSpPr>
        <p:spPr>
          <a:xfrm flipV="1">
            <a:off x="4168294"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DB71BFF1-9158-46C9-A94C-93C5645FF838}"/>
              </a:ext>
            </a:extLst>
          </p:cNvPr>
          <p:cNvCxnSpPr>
            <a:cxnSpLocks/>
          </p:cNvCxnSpPr>
          <p:nvPr userDrawn="1"/>
        </p:nvCxnSpPr>
        <p:spPr>
          <a:xfrm flipV="1">
            <a:off x="8078478" y="1819159"/>
            <a:ext cx="0" cy="413085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Text Placeholder 5">
            <a:extLst>
              <a:ext uri="{FF2B5EF4-FFF2-40B4-BE49-F238E27FC236}">
                <a16:creationId xmlns:a16="http://schemas.microsoft.com/office/drawing/2014/main" id="{E527BC39-451A-483A-B96E-BF4F2B3B3BB8}"/>
              </a:ext>
            </a:extLst>
          </p:cNvPr>
          <p:cNvSpPr>
            <a:spLocks noGrp="1"/>
          </p:cNvSpPr>
          <p:nvPr>
            <p:ph type="body" sz="quarter" idx="92" hasCustomPrompt="1"/>
          </p:nvPr>
        </p:nvSpPr>
        <p:spPr>
          <a:xfrm>
            <a:off x="464784" y="1742030"/>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1E46B811-7DE5-4542-B88F-E7A6EA8EC5D3}"/>
              </a:ext>
            </a:extLst>
          </p:cNvPr>
          <p:cNvSpPr>
            <a:spLocks noGrp="1"/>
          </p:cNvSpPr>
          <p:nvPr>
            <p:ph type="body" sz="quarter" idx="93" hasCustomPrompt="1"/>
          </p:nvPr>
        </p:nvSpPr>
        <p:spPr>
          <a:xfrm>
            <a:off x="4402579" y="1742029"/>
            <a:ext cx="168340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F44C0A70-06B0-4267-85AB-F5033747B8AE}"/>
              </a:ext>
            </a:extLst>
          </p:cNvPr>
          <p:cNvSpPr>
            <a:spLocks noGrp="1"/>
          </p:cNvSpPr>
          <p:nvPr>
            <p:ph type="body" sz="quarter" idx="94" hasCustomPrompt="1"/>
          </p:nvPr>
        </p:nvSpPr>
        <p:spPr>
          <a:xfrm>
            <a:off x="8402707" y="1745812"/>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36D66D28-EEA7-468A-A39B-EB2B4C40CAF4}"/>
              </a:ext>
            </a:extLst>
          </p:cNvPr>
          <p:cNvSpPr>
            <a:spLocks noGrp="1"/>
          </p:cNvSpPr>
          <p:nvPr>
            <p:ph type="body" sz="quarter" idx="95" hasCustomPrompt="1"/>
          </p:nvPr>
        </p:nvSpPr>
        <p:spPr>
          <a:xfrm>
            <a:off x="429827" y="3417062"/>
            <a:ext cx="3416913"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A1916A5E-7053-4E8C-98A9-B0C1C4E25506}"/>
              </a:ext>
            </a:extLst>
          </p:cNvPr>
          <p:cNvSpPr>
            <a:spLocks noGrp="1"/>
          </p:cNvSpPr>
          <p:nvPr>
            <p:ph type="body" sz="quarter" idx="96" hasCustomPrompt="1"/>
          </p:nvPr>
        </p:nvSpPr>
        <p:spPr>
          <a:xfrm>
            <a:off x="4367622" y="3417061"/>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CDB990BF-A735-4887-8D37-DB9ED18F7CA7}"/>
              </a:ext>
            </a:extLst>
          </p:cNvPr>
          <p:cNvSpPr>
            <a:spLocks noGrp="1"/>
          </p:cNvSpPr>
          <p:nvPr>
            <p:ph type="body" sz="quarter" idx="97" hasCustomPrompt="1"/>
          </p:nvPr>
        </p:nvSpPr>
        <p:spPr>
          <a:xfrm>
            <a:off x="8367750" y="3420844"/>
            <a:ext cx="3401770"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282FED4E-3E2F-4410-BBCE-41B2F44E08E2}"/>
              </a:ext>
            </a:extLst>
          </p:cNvPr>
          <p:cNvSpPr>
            <a:spLocks noGrp="1"/>
          </p:cNvSpPr>
          <p:nvPr>
            <p:ph type="body" sz="quarter" idx="98" hasCustomPrompt="1"/>
          </p:nvPr>
        </p:nvSpPr>
        <p:spPr>
          <a:xfrm>
            <a:off x="464784" y="4987107"/>
            <a:ext cx="3401771"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06A86548-62F5-4B3B-88A3-1278732DDA8E}"/>
              </a:ext>
            </a:extLst>
          </p:cNvPr>
          <p:cNvSpPr>
            <a:spLocks noGrp="1"/>
          </p:cNvSpPr>
          <p:nvPr>
            <p:ph type="body" sz="quarter" idx="99" hasCustomPrompt="1"/>
          </p:nvPr>
        </p:nvSpPr>
        <p:spPr>
          <a:xfrm>
            <a:off x="4402579" y="4987106"/>
            <a:ext cx="3398577"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D354EC7B-3FB0-4816-8CBC-4498FC978D74}"/>
              </a:ext>
            </a:extLst>
          </p:cNvPr>
          <p:cNvSpPr>
            <a:spLocks noGrp="1"/>
          </p:cNvSpPr>
          <p:nvPr>
            <p:ph type="body" sz="quarter" idx="100" hasCustomPrompt="1"/>
          </p:nvPr>
        </p:nvSpPr>
        <p:spPr>
          <a:xfrm>
            <a:off x="8402707" y="4990889"/>
            <a:ext cx="3386629" cy="307521"/>
          </a:xfrm>
          <a:prstGeom prst="rect">
            <a:avLst/>
          </a:prstGeom>
          <a:noFill/>
        </p:spPr>
        <p:txBody>
          <a:bodyPr anchor="ctr" anchorCtr="0"/>
          <a:lstStyle>
            <a:lvl1pPr marL="0" indent="0" algn="l">
              <a:buNone/>
              <a:defRPr lang="en-US" sz="14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30" name="Picture Placeholder 2">
            <a:extLst>
              <a:ext uri="{FF2B5EF4-FFF2-40B4-BE49-F238E27FC236}">
                <a16:creationId xmlns:a16="http://schemas.microsoft.com/office/drawing/2014/main" id="{59495B89-C3FF-4BDF-B1CD-77C6CE1152AA}"/>
              </a:ext>
            </a:extLst>
          </p:cNvPr>
          <p:cNvSpPr>
            <a:spLocks noGrp="1"/>
          </p:cNvSpPr>
          <p:nvPr>
            <p:ph type="pic" sz="quarter" idx="104" hasCustomPrompt="1"/>
          </p:nvPr>
        </p:nvSpPr>
        <p:spPr>
          <a:xfrm>
            <a:off x="464784" y="2221771"/>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1" name="Picture Placeholder 2">
            <a:extLst>
              <a:ext uri="{FF2B5EF4-FFF2-40B4-BE49-F238E27FC236}">
                <a16:creationId xmlns:a16="http://schemas.microsoft.com/office/drawing/2014/main" id="{CBA7A82A-CDE3-47EE-AFAD-A8B8CF0A3916}"/>
              </a:ext>
            </a:extLst>
          </p:cNvPr>
          <p:cNvSpPr>
            <a:spLocks noGrp="1"/>
          </p:cNvSpPr>
          <p:nvPr>
            <p:ph type="pic" sz="quarter" idx="105" hasCustomPrompt="1"/>
          </p:nvPr>
        </p:nvSpPr>
        <p:spPr>
          <a:xfrm>
            <a:off x="2240820" y="2221770"/>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2" name="Picture Placeholder 2">
            <a:extLst>
              <a:ext uri="{FF2B5EF4-FFF2-40B4-BE49-F238E27FC236}">
                <a16:creationId xmlns:a16="http://schemas.microsoft.com/office/drawing/2014/main" id="{07FB7DCF-40CD-4322-B324-E4706C6079AC}"/>
              </a:ext>
            </a:extLst>
          </p:cNvPr>
          <p:cNvSpPr>
            <a:spLocks noGrp="1"/>
          </p:cNvSpPr>
          <p:nvPr>
            <p:ph type="pic" sz="quarter" idx="106" hasCustomPrompt="1"/>
          </p:nvPr>
        </p:nvSpPr>
        <p:spPr>
          <a:xfrm>
            <a:off x="464784" y="541668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3" name="Picture Placeholder 2">
            <a:extLst>
              <a:ext uri="{FF2B5EF4-FFF2-40B4-BE49-F238E27FC236}">
                <a16:creationId xmlns:a16="http://schemas.microsoft.com/office/drawing/2014/main" id="{57250FA9-DB5C-4FEA-B2B5-7268649A7FBB}"/>
              </a:ext>
            </a:extLst>
          </p:cNvPr>
          <p:cNvSpPr>
            <a:spLocks noGrp="1"/>
          </p:cNvSpPr>
          <p:nvPr>
            <p:ph type="pic" sz="quarter" idx="107" hasCustomPrompt="1"/>
          </p:nvPr>
        </p:nvSpPr>
        <p:spPr>
          <a:xfrm>
            <a:off x="2240820" y="541668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36" name="Picture Placeholder 2">
            <a:extLst>
              <a:ext uri="{FF2B5EF4-FFF2-40B4-BE49-F238E27FC236}">
                <a16:creationId xmlns:a16="http://schemas.microsoft.com/office/drawing/2014/main" id="{30288A56-3B5D-480A-8C9E-F5B1604A4364}"/>
              </a:ext>
            </a:extLst>
          </p:cNvPr>
          <p:cNvSpPr>
            <a:spLocks noGrp="1"/>
          </p:cNvSpPr>
          <p:nvPr>
            <p:ph type="pic" sz="quarter" idx="110" hasCustomPrompt="1"/>
          </p:nvPr>
        </p:nvSpPr>
        <p:spPr>
          <a:xfrm>
            <a:off x="444969" y="3872746"/>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1" name="Picture Placeholder 2">
            <a:extLst>
              <a:ext uri="{FF2B5EF4-FFF2-40B4-BE49-F238E27FC236}">
                <a16:creationId xmlns:a16="http://schemas.microsoft.com/office/drawing/2014/main" id="{B19F5049-E297-42D6-82B8-1029EEC4FEAD}"/>
              </a:ext>
            </a:extLst>
          </p:cNvPr>
          <p:cNvSpPr>
            <a:spLocks noGrp="1"/>
          </p:cNvSpPr>
          <p:nvPr>
            <p:ph type="pic" sz="quarter" idx="111" hasCustomPrompt="1"/>
          </p:nvPr>
        </p:nvSpPr>
        <p:spPr>
          <a:xfrm>
            <a:off x="2221005"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2" name="Picture Placeholder 2">
            <a:extLst>
              <a:ext uri="{FF2B5EF4-FFF2-40B4-BE49-F238E27FC236}">
                <a16:creationId xmlns:a16="http://schemas.microsoft.com/office/drawing/2014/main" id="{3E4D7966-9159-4174-982A-44F94C8822BE}"/>
              </a:ext>
            </a:extLst>
          </p:cNvPr>
          <p:cNvSpPr>
            <a:spLocks noGrp="1"/>
          </p:cNvSpPr>
          <p:nvPr>
            <p:ph type="pic" sz="quarter" idx="112" hasCustomPrompt="1"/>
          </p:nvPr>
        </p:nvSpPr>
        <p:spPr>
          <a:xfrm>
            <a:off x="8387565" y="222555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3" name="Picture Placeholder 2">
            <a:extLst>
              <a:ext uri="{FF2B5EF4-FFF2-40B4-BE49-F238E27FC236}">
                <a16:creationId xmlns:a16="http://schemas.microsoft.com/office/drawing/2014/main" id="{E35F07CD-CF63-45DC-9836-E82747888597}"/>
              </a:ext>
            </a:extLst>
          </p:cNvPr>
          <p:cNvSpPr>
            <a:spLocks noGrp="1"/>
          </p:cNvSpPr>
          <p:nvPr>
            <p:ph type="pic" sz="quarter" idx="113" hasCustomPrompt="1"/>
          </p:nvPr>
        </p:nvSpPr>
        <p:spPr>
          <a:xfrm>
            <a:off x="10163601" y="2225552"/>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4" name="Picture Placeholder 2">
            <a:extLst>
              <a:ext uri="{FF2B5EF4-FFF2-40B4-BE49-F238E27FC236}">
                <a16:creationId xmlns:a16="http://schemas.microsoft.com/office/drawing/2014/main" id="{CC95F195-E3F5-4D4B-93F7-19EEE61BBED2}"/>
              </a:ext>
            </a:extLst>
          </p:cNvPr>
          <p:cNvSpPr>
            <a:spLocks noGrp="1"/>
          </p:cNvSpPr>
          <p:nvPr>
            <p:ph type="pic" sz="quarter" idx="114" hasCustomPrompt="1"/>
          </p:nvPr>
        </p:nvSpPr>
        <p:spPr>
          <a:xfrm>
            <a:off x="8387565" y="54204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5" name="Picture Placeholder 2">
            <a:extLst>
              <a:ext uri="{FF2B5EF4-FFF2-40B4-BE49-F238E27FC236}">
                <a16:creationId xmlns:a16="http://schemas.microsoft.com/office/drawing/2014/main" id="{30965850-D79A-4391-8411-D2A209F999AB}"/>
              </a:ext>
            </a:extLst>
          </p:cNvPr>
          <p:cNvSpPr>
            <a:spLocks noGrp="1"/>
          </p:cNvSpPr>
          <p:nvPr>
            <p:ph type="pic" sz="quarter" idx="115" hasCustomPrompt="1"/>
          </p:nvPr>
        </p:nvSpPr>
        <p:spPr>
          <a:xfrm>
            <a:off x="10163601" y="542046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8" name="Picture Placeholder 2">
            <a:extLst>
              <a:ext uri="{FF2B5EF4-FFF2-40B4-BE49-F238E27FC236}">
                <a16:creationId xmlns:a16="http://schemas.microsoft.com/office/drawing/2014/main" id="{A8054237-7726-4865-9EBF-9D1A89D27BDE}"/>
              </a:ext>
            </a:extLst>
          </p:cNvPr>
          <p:cNvSpPr>
            <a:spLocks noGrp="1"/>
          </p:cNvSpPr>
          <p:nvPr>
            <p:ph type="pic" sz="quarter" idx="118" hasCustomPrompt="1"/>
          </p:nvPr>
        </p:nvSpPr>
        <p:spPr>
          <a:xfrm>
            <a:off x="8367750" y="387652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49" name="Picture Placeholder 2">
            <a:extLst>
              <a:ext uri="{FF2B5EF4-FFF2-40B4-BE49-F238E27FC236}">
                <a16:creationId xmlns:a16="http://schemas.microsoft.com/office/drawing/2014/main" id="{1D08BD35-18C5-425D-840F-9F919DB5A317}"/>
              </a:ext>
            </a:extLst>
          </p:cNvPr>
          <p:cNvSpPr>
            <a:spLocks noGrp="1"/>
          </p:cNvSpPr>
          <p:nvPr>
            <p:ph type="pic" sz="quarter" idx="119" hasCustomPrompt="1"/>
          </p:nvPr>
        </p:nvSpPr>
        <p:spPr>
          <a:xfrm>
            <a:off x="10143786" y="3876527"/>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0" name="Picture Placeholder 2">
            <a:extLst>
              <a:ext uri="{FF2B5EF4-FFF2-40B4-BE49-F238E27FC236}">
                <a16:creationId xmlns:a16="http://schemas.microsoft.com/office/drawing/2014/main" id="{6E849D89-C931-4F1D-95CB-B1AD7181B126}"/>
              </a:ext>
            </a:extLst>
          </p:cNvPr>
          <p:cNvSpPr>
            <a:spLocks noGrp="1"/>
          </p:cNvSpPr>
          <p:nvPr>
            <p:ph type="pic" sz="quarter" idx="120" hasCustomPrompt="1"/>
          </p:nvPr>
        </p:nvSpPr>
        <p:spPr>
          <a:xfrm>
            <a:off x="4402579" y="2221769"/>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1" name="Picture Placeholder 2">
            <a:extLst>
              <a:ext uri="{FF2B5EF4-FFF2-40B4-BE49-F238E27FC236}">
                <a16:creationId xmlns:a16="http://schemas.microsoft.com/office/drawing/2014/main" id="{0FD27C00-8451-46EB-8A4A-78A81E1B97D2}"/>
              </a:ext>
            </a:extLst>
          </p:cNvPr>
          <p:cNvSpPr>
            <a:spLocks noGrp="1"/>
          </p:cNvSpPr>
          <p:nvPr>
            <p:ph type="pic" sz="quarter" idx="121" hasCustomPrompt="1"/>
          </p:nvPr>
        </p:nvSpPr>
        <p:spPr>
          <a:xfrm>
            <a:off x="6178615" y="2221768"/>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2" name="Picture Placeholder 2">
            <a:extLst>
              <a:ext uri="{FF2B5EF4-FFF2-40B4-BE49-F238E27FC236}">
                <a16:creationId xmlns:a16="http://schemas.microsoft.com/office/drawing/2014/main" id="{16FDE67E-E15B-4BB1-84F8-F5160FB4AFF4}"/>
              </a:ext>
            </a:extLst>
          </p:cNvPr>
          <p:cNvSpPr>
            <a:spLocks noGrp="1"/>
          </p:cNvSpPr>
          <p:nvPr>
            <p:ph type="pic" sz="quarter" idx="122" hasCustomPrompt="1"/>
          </p:nvPr>
        </p:nvSpPr>
        <p:spPr>
          <a:xfrm>
            <a:off x="4399385" y="541668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3" name="Picture Placeholder 2">
            <a:extLst>
              <a:ext uri="{FF2B5EF4-FFF2-40B4-BE49-F238E27FC236}">
                <a16:creationId xmlns:a16="http://schemas.microsoft.com/office/drawing/2014/main" id="{6BFCB079-B130-499A-BCF0-6FFE85A92AB4}"/>
              </a:ext>
            </a:extLst>
          </p:cNvPr>
          <p:cNvSpPr>
            <a:spLocks noGrp="1"/>
          </p:cNvSpPr>
          <p:nvPr>
            <p:ph type="pic" sz="quarter" idx="123" hasCustomPrompt="1"/>
          </p:nvPr>
        </p:nvSpPr>
        <p:spPr>
          <a:xfrm>
            <a:off x="6175421" y="5416683"/>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6" name="Picture Placeholder 2">
            <a:extLst>
              <a:ext uri="{FF2B5EF4-FFF2-40B4-BE49-F238E27FC236}">
                <a16:creationId xmlns:a16="http://schemas.microsoft.com/office/drawing/2014/main" id="{4B00B710-FA8E-40BC-A07F-D97B591C9704}"/>
              </a:ext>
            </a:extLst>
          </p:cNvPr>
          <p:cNvSpPr>
            <a:spLocks noGrp="1"/>
          </p:cNvSpPr>
          <p:nvPr>
            <p:ph type="pic" sz="quarter" idx="126" hasCustomPrompt="1"/>
          </p:nvPr>
        </p:nvSpPr>
        <p:spPr>
          <a:xfrm>
            <a:off x="4367621" y="3872745"/>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
        <p:nvSpPr>
          <p:cNvPr id="57" name="Picture Placeholder 2">
            <a:extLst>
              <a:ext uri="{FF2B5EF4-FFF2-40B4-BE49-F238E27FC236}">
                <a16:creationId xmlns:a16="http://schemas.microsoft.com/office/drawing/2014/main" id="{07479D2B-68DD-4D5B-8A75-6C20ABD6B914}"/>
              </a:ext>
            </a:extLst>
          </p:cNvPr>
          <p:cNvSpPr>
            <a:spLocks noGrp="1"/>
          </p:cNvSpPr>
          <p:nvPr>
            <p:ph type="pic" sz="quarter" idx="127" hasCustomPrompt="1"/>
          </p:nvPr>
        </p:nvSpPr>
        <p:spPr>
          <a:xfrm>
            <a:off x="6143657" y="3872744"/>
            <a:ext cx="1625735" cy="47842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logo</a:t>
            </a:r>
            <a:endParaRPr lang="en-US" dirty="0"/>
          </a:p>
        </p:txBody>
      </p:sp>
    </p:spTree>
    <p:extLst>
      <p:ext uri="{BB962C8B-B14F-4D97-AF65-F5344CB8AC3E}">
        <p14:creationId xmlns:p14="http://schemas.microsoft.com/office/powerpoint/2010/main" val="18813278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Radar">
    <p:spTree>
      <p:nvGrpSpPr>
        <p:cNvPr id="1" name=""/>
        <p:cNvGrpSpPr/>
        <p:nvPr/>
      </p:nvGrpSpPr>
      <p:grpSpPr>
        <a:xfrm>
          <a:off x="0" y="0"/>
          <a:ext cx="0" cy="0"/>
          <a:chOff x="0" y="0"/>
          <a:chExt cx="0" cy="0"/>
        </a:xfrm>
      </p:grpSpPr>
      <p:sp>
        <p:nvSpPr>
          <p:cNvPr id="34" name="Oval 33">
            <a:extLst>
              <a:ext uri="{FF2B5EF4-FFF2-40B4-BE49-F238E27FC236}">
                <a16:creationId xmlns:a16="http://schemas.microsoft.com/office/drawing/2014/main" id="{46C345E6-DABF-4D8B-A058-B93E806A37E7}"/>
              </a:ext>
            </a:extLst>
          </p:cNvPr>
          <p:cNvSpPr/>
          <p:nvPr userDrawn="1"/>
        </p:nvSpPr>
        <p:spPr>
          <a:xfrm>
            <a:off x="5062694" y="3258657"/>
            <a:ext cx="2168252" cy="2200949"/>
          </a:xfrm>
          <a:prstGeom prst="ellipse">
            <a:avLst/>
          </a:prstGeom>
          <a:noFill/>
          <a:ln w="19050">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FEBDB5B-9A75-461B-98A5-1C0EBF4DBC87}"/>
              </a:ext>
            </a:extLst>
          </p:cNvPr>
          <p:cNvSpPr/>
          <p:nvPr userDrawn="1"/>
        </p:nvSpPr>
        <p:spPr>
          <a:xfrm>
            <a:off x="4019449" y="2213156"/>
            <a:ext cx="4253035" cy="4317171"/>
          </a:xfrm>
          <a:prstGeom prst="ellipse">
            <a:avLst/>
          </a:pr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Freeform 46">
            <a:extLst>
              <a:ext uri="{FF2B5EF4-FFF2-40B4-BE49-F238E27FC236}">
                <a16:creationId xmlns:a16="http://schemas.microsoft.com/office/drawing/2014/main" id="{2AB3847C-02E1-4AEA-A263-64CFEC3AF6E6}"/>
              </a:ext>
            </a:extLst>
          </p:cNvPr>
          <p:cNvSpPr/>
          <p:nvPr userDrawn="1"/>
        </p:nvSpPr>
        <p:spPr>
          <a:xfrm>
            <a:off x="3051354" y="1234618"/>
            <a:ext cx="6213458" cy="5475110"/>
          </a:xfrm>
          <a:custGeom>
            <a:avLst/>
            <a:gdLst>
              <a:gd name="connsiteX0" fmla="*/ 3097595 w 6195188"/>
              <a:gd name="connsiteY0" fmla="*/ 0 h 5377912"/>
              <a:gd name="connsiteX1" fmla="*/ 6195188 w 6195188"/>
              <a:gd name="connsiteY1" fmla="*/ 3097594 h 5377912"/>
              <a:gd name="connsiteX2" fmla="*/ 5287924 w 6195188"/>
              <a:gd name="connsiteY2" fmla="*/ 5287924 h 5377912"/>
              <a:gd name="connsiteX3" fmla="*/ 5188912 w 6195188"/>
              <a:gd name="connsiteY3" fmla="*/ 5377912 h 5377912"/>
              <a:gd name="connsiteX4" fmla="*/ 1006277 w 6195188"/>
              <a:gd name="connsiteY4" fmla="*/ 5377912 h 5377912"/>
              <a:gd name="connsiteX5" fmla="*/ 907265 w 6195188"/>
              <a:gd name="connsiteY5" fmla="*/ 5287924 h 5377912"/>
              <a:gd name="connsiteX6" fmla="*/ 0 w 6195188"/>
              <a:gd name="connsiteY6" fmla="*/ 3097594 h 5377912"/>
              <a:gd name="connsiteX7" fmla="*/ 3097595 w 6195188"/>
              <a:gd name="connsiteY7" fmla="*/ 0 h 537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5188" h="5377912">
                <a:moveTo>
                  <a:pt x="3097595" y="0"/>
                </a:moveTo>
                <a:cubicBezTo>
                  <a:pt x="4808348" y="0"/>
                  <a:pt x="6195188" y="1386840"/>
                  <a:pt x="6195188" y="3097594"/>
                </a:cubicBezTo>
                <a:cubicBezTo>
                  <a:pt x="6195188" y="3952971"/>
                  <a:pt x="5848478" y="4727370"/>
                  <a:pt x="5287924" y="5287924"/>
                </a:cubicBezTo>
                <a:lnTo>
                  <a:pt x="5188912" y="5377912"/>
                </a:lnTo>
                <a:lnTo>
                  <a:pt x="1006277" y="5377912"/>
                </a:lnTo>
                <a:lnTo>
                  <a:pt x="907265" y="5287924"/>
                </a:lnTo>
                <a:cubicBezTo>
                  <a:pt x="346710" y="4727370"/>
                  <a:pt x="0" y="3952971"/>
                  <a:pt x="0" y="3097594"/>
                </a:cubicBezTo>
                <a:cubicBezTo>
                  <a:pt x="0" y="1386840"/>
                  <a:pt x="1386841" y="0"/>
                  <a:pt x="3097595" y="0"/>
                </a:cubicBezTo>
                <a:close/>
              </a:path>
            </a:pathLst>
          </a:custGeom>
          <a:noFill/>
          <a:ln w="19050">
            <a:solidFill>
              <a:srgbClr val="007A53">
                <a:alpha val="7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44">
            <a:extLst>
              <a:ext uri="{FF2B5EF4-FFF2-40B4-BE49-F238E27FC236}">
                <a16:creationId xmlns:a16="http://schemas.microsoft.com/office/drawing/2014/main" id="{AE7CEE1E-ACEA-4B53-A641-3681B5A380E1}"/>
              </a:ext>
            </a:extLst>
          </p:cNvPr>
          <p:cNvSpPr/>
          <p:nvPr userDrawn="1"/>
        </p:nvSpPr>
        <p:spPr>
          <a:xfrm>
            <a:off x="2005947" y="205271"/>
            <a:ext cx="8266379" cy="6519980"/>
          </a:xfrm>
          <a:custGeom>
            <a:avLst/>
            <a:gdLst>
              <a:gd name="connsiteX0" fmla="*/ 4134403 w 8268806"/>
              <a:gd name="connsiteY0" fmla="*/ 0 h 6425005"/>
              <a:gd name="connsiteX1" fmla="*/ 8268806 w 8268806"/>
              <a:gd name="connsiteY1" fmla="*/ 4134403 h 6425005"/>
              <a:gd name="connsiteX2" fmla="*/ 7769806 w 8268806"/>
              <a:gd name="connsiteY2" fmla="*/ 6105105 h 6425005"/>
              <a:gd name="connsiteX3" fmla="*/ 7575462 w 8268806"/>
              <a:gd name="connsiteY3" fmla="*/ 6425005 h 6425005"/>
              <a:gd name="connsiteX4" fmla="*/ 693344 w 8268806"/>
              <a:gd name="connsiteY4" fmla="*/ 6425005 h 6425005"/>
              <a:gd name="connsiteX5" fmla="*/ 499001 w 8268806"/>
              <a:gd name="connsiteY5" fmla="*/ 6105105 h 6425005"/>
              <a:gd name="connsiteX6" fmla="*/ 0 w 8268806"/>
              <a:gd name="connsiteY6" fmla="*/ 4134403 h 6425005"/>
              <a:gd name="connsiteX7" fmla="*/ 4134403 w 8268806"/>
              <a:gd name="connsiteY7" fmla="*/ 0 h 6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68806" h="6425005">
                <a:moveTo>
                  <a:pt x="4134403" y="0"/>
                </a:moveTo>
                <a:cubicBezTo>
                  <a:pt x="6417771" y="0"/>
                  <a:pt x="8268806" y="1851035"/>
                  <a:pt x="8268806" y="4134403"/>
                </a:cubicBezTo>
                <a:cubicBezTo>
                  <a:pt x="8268806" y="4847956"/>
                  <a:pt x="8088041" y="5519288"/>
                  <a:pt x="7769806" y="6105105"/>
                </a:cubicBezTo>
                <a:lnTo>
                  <a:pt x="7575462" y="6425005"/>
                </a:lnTo>
                <a:lnTo>
                  <a:pt x="693344" y="6425005"/>
                </a:lnTo>
                <a:lnTo>
                  <a:pt x="499001" y="6105105"/>
                </a:lnTo>
                <a:cubicBezTo>
                  <a:pt x="180766" y="5519288"/>
                  <a:pt x="0" y="4847956"/>
                  <a:pt x="0" y="4134403"/>
                </a:cubicBezTo>
                <a:cubicBezTo>
                  <a:pt x="0" y="1851035"/>
                  <a:pt x="1851036" y="0"/>
                  <a:pt x="4134403" y="0"/>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43">
            <a:extLst>
              <a:ext uri="{FF2B5EF4-FFF2-40B4-BE49-F238E27FC236}">
                <a16:creationId xmlns:a16="http://schemas.microsoft.com/office/drawing/2014/main" id="{0015E211-82FC-475C-B797-44C59545479B}"/>
              </a:ext>
            </a:extLst>
          </p:cNvPr>
          <p:cNvSpPr/>
          <p:nvPr userDrawn="1"/>
        </p:nvSpPr>
        <p:spPr>
          <a:xfrm>
            <a:off x="1283252" y="1"/>
            <a:ext cx="9738162" cy="6728806"/>
          </a:xfrm>
          <a:custGeom>
            <a:avLst/>
            <a:gdLst>
              <a:gd name="connsiteX0" fmla="*/ 2676250 w 9714196"/>
              <a:gd name="connsiteY0" fmla="*/ 0 h 6612529"/>
              <a:gd name="connsiteX1" fmla="*/ 7037948 w 9714196"/>
              <a:gd name="connsiteY1" fmla="*/ 0 h 6612529"/>
              <a:gd name="connsiteX2" fmla="*/ 7172279 w 9714196"/>
              <a:gd name="connsiteY2" fmla="*/ 68801 h 6612529"/>
              <a:gd name="connsiteX3" fmla="*/ 9714196 w 9714196"/>
              <a:gd name="connsiteY3" fmla="*/ 4339673 h 6612529"/>
              <a:gd name="connsiteX4" fmla="*/ 9235233 w 9714196"/>
              <a:gd name="connsiteY4" fmla="*/ 6445426 h 6612529"/>
              <a:gd name="connsiteX5" fmla="*/ 9149648 w 9714196"/>
              <a:gd name="connsiteY5" fmla="*/ 6612529 h 6612529"/>
              <a:gd name="connsiteX6" fmla="*/ 564548 w 9714196"/>
              <a:gd name="connsiteY6" fmla="*/ 6612529 h 6612529"/>
              <a:gd name="connsiteX7" fmla="*/ 478963 w 9714196"/>
              <a:gd name="connsiteY7" fmla="*/ 6445426 h 6612529"/>
              <a:gd name="connsiteX8" fmla="*/ 0 w 9714196"/>
              <a:gd name="connsiteY8" fmla="*/ 4339673 h 6612529"/>
              <a:gd name="connsiteX9" fmla="*/ 2541917 w 9714196"/>
              <a:gd name="connsiteY9" fmla="*/ 68801 h 6612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14196" h="6612529">
                <a:moveTo>
                  <a:pt x="2676250" y="0"/>
                </a:moveTo>
                <a:lnTo>
                  <a:pt x="7037948" y="0"/>
                </a:lnTo>
                <a:lnTo>
                  <a:pt x="7172279" y="68801"/>
                </a:lnTo>
                <a:cubicBezTo>
                  <a:pt x="8686359" y="891298"/>
                  <a:pt x="9714196" y="2495454"/>
                  <a:pt x="9714196" y="4339673"/>
                </a:cubicBezTo>
                <a:cubicBezTo>
                  <a:pt x="9714196" y="5094127"/>
                  <a:pt x="9542182" y="5808404"/>
                  <a:pt x="9235233" y="6445426"/>
                </a:cubicBezTo>
                <a:lnTo>
                  <a:pt x="9149648" y="6612529"/>
                </a:lnTo>
                <a:lnTo>
                  <a:pt x="564548" y="6612529"/>
                </a:lnTo>
                <a:lnTo>
                  <a:pt x="478963" y="6445426"/>
                </a:lnTo>
                <a:cubicBezTo>
                  <a:pt x="172014" y="5808404"/>
                  <a:pt x="0" y="5094127"/>
                  <a:pt x="0" y="4339673"/>
                </a:cubicBezTo>
                <a:cubicBezTo>
                  <a:pt x="0" y="2495454"/>
                  <a:pt x="1027837" y="891298"/>
                  <a:pt x="2541917" y="68801"/>
                </a:cubicBezTo>
                <a:close/>
              </a:path>
            </a:pathLst>
          </a:custGeom>
          <a:noFill/>
          <a:ln w="19050">
            <a:solidFill>
              <a:srgbClr val="007A53">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42">
            <a:extLst>
              <a:ext uri="{FF2B5EF4-FFF2-40B4-BE49-F238E27FC236}">
                <a16:creationId xmlns:a16="http://schemas.microsoft.com/office/drawing/2014/main" id="{2AE96CD8-AEF8-4061-9F8A-D6114A42DB55}"/>
              </a:ext>
            </a:extLst>
          </p:cNvPr>
          <p:cNvSpPr/>
          <p:nvPr userDrawn="1"/>
        </p:nvSpPr>
        <p:spPr>
          <a:xfrm>
            <a:off x="429827" y="0"/>
            <a:ext cx="11438242" cy="6728346"/>
          </a:xfrm>
          <a:custGeom>
            <a:avLst/>
            <a:gdLst>
              <a:gd name="connsiteX0" fmla="*/ 1996403 w 11438242"/>
              <a:gd name="connsiteY0" fmla="*/ 0 h 6628390"/>
              <a:gd name="connsiteX1" fmla="*/ 9441839 w 11438242"/>
              <a:gd name="connsiteY1" fmla="*/ 0 h 6628390"/>
              <a:gd name="connsiteX2" fmla="*/ 9564529 w 11438242"/>
              <a:gd name="connsiteY2" fmla="*/ 106276 h 6628390"/>
              <a:gd name="connsiteX3" fmla="*/ 11438242 w 11438242"/>
              <a:gd name="connsiteY3" fmla="*/ 4339673 h 6628390"/>
              <a:gd name="connsiteX4" fmla="*/ 10988805 w 11438242"/>
              <a:gd name="connsiteY4" fmla="*/ 6565813 h 6628390"/>
              <a:gd name="connsiteX5" fmla="*/ 10960515 w 11438242"/>
              <a:gd name="connsiteY5" fmla="*/ 6628390 h 6628390"/>
              <a:gd name="connsiteX6" fmla="*/ 477727 w 11438242"/>
              <a:gd name="connsiteY6" fmla="*/ 6628390 h 6628390"/>
              <a:gd name="connsiteX7" fmla="*/ 449437 w 11438242"/>
              <a:gd name="connsiteY7" fmla="*/ 6565813 h 6628390"/>
              <a:gd name="connsiteX8" fmla="*/ 0 w 11438242"/>
              <a:gd name="connsiteY8" fmla="*/ 4339673 h 6628390"/>
              <a:gd name="connsiteX9" fmla="*/ 1873714 w 11438242"/>
              <a:gd name="connsiteY9" fmla="*/ 106276 h 662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38242" h="6628390">
                <a:moveTo>
                  <a:pt x="1996403" y="0"/>
                </a:moveTo>
                <a:lnTo>
                  <a:pt x="9441839" y="0"/>
                </a:lnTo>
                <a:lnTo>
                  <a:pt x="9564529" y="106276"/>
                </a:lnTo>
                <a:cubicBezTo>
                  <a:pt x="10715590" y="1152463"/>
                  <a:pt x="11438242" y="2661676"/>
                  <a:pt x="11438242" y="4339673"/>
                </a:cubicBezTo>
                <a:cubicBezTo>
                  <a:pt x="11438242" y="5129319"/>
                  <a:pt x="11278208" y="5881587"/>
                  <a:pt x="10988805" y="6565813"/>
                </a:cubicBezTo>
                <a:lnTo>
                  <a:pt x="10960515" y="6628390"/>
                </a:lnTo>
                <a:lnTo>
                  <a:pt x="477727" y="6628390"/>
                </a:lnTo>
                <a:lnTo>
                  <a:pt x="449437" y="6565813"/>
                </a:lnTo>
                <a:cubicBezTo>
                  <a:pt x="160034" y="5881587"/>
                  <a:pt x="0" y="5129319"/>
                  <a:pt x="0" y="4339673"/>
                </a:cubicBezTo>
                <a:cubicBezTo>
                  <a:pt x="0" y="2661676"/>
                  <a:pt x="722652" y="1152463"/>
                  <a:pt x="1873714" y="106276"/>
                </a:cubicBezTo>
                <a:close/>
              </a:path>
            </a:pathLst>
          </a:custGeom>
          <a:noFill/>
          <a:ln w="19050">
            <a:solidFill>
              <a:srgbClr val="007A53">
                <a:alpha val="2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5">
            <a:extLst>
              <a:ext uri="{FF2B5EF4-FFF2-40B4-BE49-F238E27FC236}">
                <a16:creationId xmlns:a16="http://schemas.microsoft.com/office/drawing/2014/main" id="{02C749AC-29B9-4B0A-A7D9-4EC299B368EC}"/>
              </a:ext>
            </a:extLst>
          </p:cNvPr>
          <p:cNvSpPr>
            <a:spLocks noGrp="1"/>
          </p:cNvSpPr>
          <p:nvPr>
            <p:ph type="body" sz="quarter" idx="92" hasCustomPrompt="1"/>
          </p:nvPr>
        </p:nvSpPr>
        <p:spPr>
          <a:xfrm>
            <a:off x="5261607" y="3931504"/>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47" name="Text Placeholder 5">
            <a:extLst>
              <a:ext uri="{FF2B5EF4-FFF2-40B4-BE49-F238E27FC236}">
                <a16:creationId xmlns:a16="http://schemas.microsoft.com/office/drawing/2014/main" id="{87837130-B5FD-4E23-B3EF-9BA57D9D812B}"/>
              </a:ext>
            </a:extLst>
          </p:cNvPr>
          <p:cNvSpPr>
            <a:spLocks noGrp="1"/>
          </p:cNvSpPr>
          <p:nvPr>
            <p:ph type="body" sz="quarter" idx="93" hasCustomPrompt="1"/>
          </p:nvPr>
        </p:nvSpPr>
        <p:spPr>
          <a:xfrm>
            <a:off x="2757462" y="317155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4" name="Text Placeholder 5">
            <a:extLst>
              <a:ext uri="{FF2B5EF4-FFF2-40B4-BE49-F238E27FC236}">
                <a16:creationId xmlns:a16="http://schemas.microsoft.com/office/drawing/2014/main" id="{37168111-1DAB-4F27-AB7C-61368F956DC6}"/>
              </a:ext>
            </a:extLst>
          </p:cNvPr>
          <p:cNvSpPr>
            <a:spLocks noGrp="1"/>
          </p:cNvSpPr>
          <p:nvPr>
            <p:ph type="body" sz="quarter" idx="94" hasCustomPrompt="1"/>
          </p:nvPr>
        </p:nvSpPr>
        <p:spPr>
          <a:xfrm>
            <a:off x="6034137" y="17793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5" name="Text Placeholder 5">
            <a:extLst>
              <a:ext uri="{FF2B5EF4-FFF2-40B4-BE49-F238E27FC236}">
                <a16:creationId xmlns:a16="http://schemas.microsoft.com/office/drawing/2014/main" id="{E01E466B-0E54-4053-873A-DDD1633DD7C3}"/>
              </a:ext>
            </a:extLst>
          </p:cNvPr>
          <p:cNvSpPr>
            <a:spLocks noGrp="1"/>
          </p:cNvSpPr>
          <p:nvPr>
            <p:ph type="body" sz="quarter" idx="95" hasCustomPrompt="1"/>
          </p:nvPr>
        </p:nvSpPr>
        <p:spPr>
          <a:xfrm>
            <a:off x="8609468" y="3216379"/>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8" name="Text Placeholder 5">
            <a:extLst>
              <a:ext uri="{FF2B5EF4-FFF2-40B4-BE49-F238E27FC236}">
                <a16:creationId xmlns:a16="http://schemas.microsoft.com/office/drawing/2014/main" id="{47C1B000-09BD-4E49-ADA8-6382787FE6D4}"/>
              </a:ext>
            </a:extLst>
          </p:cNvPr>
          <p:cNvSpPr>
            <a:spLocks noGrp="1"/>
          </p:cNvSpPr>
          <p:nvPr>
            <p:ph type="body" sz="quarter" idx="96" hasCustomPrompt="1"/>
          </p:nvPr>
        </p:nvSpPr>
        <p:spPr>
          <a:xfrm>
            <a:off x="9155182" y="4845903"/>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59" name="Text Placeholder 5">
            <a:extLst>
              <a:ext uri="{FF2B5EF4-FFF2-40B4-BE49-F238E27FC236}">
                <a16:creationId xmlns:a16="http://schemas.microsoft.com/office/drawing/2014/main" id="{0980918A-1E00-4FEA-8B17-F77E7EBBEE4A}"/>
              </a:ext>
            </a:extLst>
          </p:cNvPr>
          <p:cNvSpPr>
            <a:spLocks noGrp="1"/>
          </p:cNvSpPr>
          <p:nvPr>
            <p:ph type="body" sz="quarter" idx="97" hasCustomPrompt="1"/>
          </p:nvPr>
        </p:nvSpPr>
        <p:spPr>
          <a:xfrm>
            <a:off x="9562676" y="1045090"/>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0" name="Text Placeholder 5">
            <a:extLst>
              <a:ext uri="{FF2B5EF4-FFF2-40B4-BE49-F238E27FC236}">
                <a16:creationId xmlns:a16="http://schemas.microsoft.com/office/drawing/2014/main" id="{D47A5BEF-D4F7-423A-9313-805B15D9B5A9}"/>
              </a:ext>
            </a:extLst>
          </p:cNvPr>
          <p:cNvSpPr>
            <a:spLocks noGrp="1"/>
          </p:cNvSpPr>
          <p:nvPr>
            <p:ph type="body" sz="quarter" idx="98" hasCustomPrompt="1"/>
          </p:nvPr>
        </p:nvSpPr>
        <p:spPr>
          <a:xfrm>
            <a:off x="1392076" y="5102735"/>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61" name="Text Placeholder 5">
            <a:extLst>
              <a:ext uri="{FF2B5EF4-FFF2-40B4-BE49-F238E27FC236}">
                <a16:creationId xmlns:a16="http://schemas.microsoft.com/office/drawing/2014/main" id="{E43E0B6C-E91A-42F2-860B-A9F907378D62}"/>
              </a:ext>
            </a:extLst>
          </p:cNvPr>
          <p:cNvSpPr>
            <a:spLocks noGrp="1"/>
          </p:cNvSpPr>
          <p:nvPr>
            <p:ph type="body" sz="quarter" idx="99" hasCustomPrompt="1"/>
          </p:nvPr>
        </p:nvSpPr>
        <p:spPr>
          <a:xfrm>
            <a:off x="620020" y="1821848"/>
            <a:ext cx="1755057" cy="893954"/>
          </a:xfrm>
          <a:prstGeom prst="rect">
            <a:avLst/>
          </a:prstGeom>
          <a:noFill/>
        </p:spPr>
        <p:txBody>
          <a:bodyPr anchor="ctr" anchorCtr="0"/>
          <a:lstStyle>
            <a:lvl1pPr marL="0" indent="0" algn="ctr">
              <a:buNone/>
              <a:defRPr lang="en-US" sz="1600" b="1"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3791198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eliverables">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7" name="Text Placeholder 5">
            <a:extLst>
              <a:ext uri="{FF2B5EF4-FFF2-40B4-BE49-F238E27FC236}">
                <a16:creationId xmlns:a16="http://schemas.microsoft.com/office/drawing/2014/main" id="{913CA208-46A2-4BF4-845C-FAB0C951D428}"/>
              </a:ext>
            </a:extLst>
          </p:cNvPr>
          <p:cNvSpPr>
            <a:spLocks noGrp="1"/>
          </p:cNvSpPr>
          <p:nvPr>
            <p:ph type="body" sz="quarter" idx="97" hasCustomPrompt="1"/>
          </p:nvPr>
        </p:nvSpPr>
        <p:spPr>
          <a:xfrm>
            <a:off x="429826" y="1448580"/>
            <a:ext cx="11416431" cy="1705328"/>
          </a:xfrm>
          <a:prstGeom prst="rect">
            <a:avLst/>
          </a:prstGeom>
          <a:noFill/>
        </p:spPr>
        <p:txBody>
          <a:bodyPr anchor="t" anchorCtr="0"/>
          <a:lstStyle>
            <a:lvl1pPr marL="0" indent="0" algn="l">
              <a:buClr>
                <a:srgbClr val="E83B43"/>
              </a:buClr>
              <a:buFont typeface="Arial" panose="020B0604020202020204" pitchFamily="34" charset="0"/>
              <a:buNone/>
              <a:defRPr lang="en-US" sz="1600" b="0" i="0" kern="1200" dirty="0" smtClean="0">
                <a:solidFill>
                  <a:srgbClr val="1D1E3B"/>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Type here</a:t>
            </a:r>
          </a:p>
          <a:p>
            <a:pPr lvl="0"/>
            <a:endParaRPr lang="en-US" dirty="0"/>
          </a:p>
        </p:txBody>
      </p:sp>
      <p:sp>
        <p:nvSpPr>
          <p:cNvPr id="18" name="Text Placeholder 5">
            <a:extLst>
              <a:ext uri="{FF2B5EF4-FFF2-40B4-BE49-F238E27FC236}">
                <a16:creationId xmlns:a16="http://schemas.microsoft.com/office/drawing/2014/main" id="{7822D678-5520-45FE-891F-DC22FD652A74}"/>
              </a:ext>
            </a:extLst>
          </p:cNvPr>
          <p:cNvSpPr>
            <a:spLocks noGrp="1"/>
          </p:cNvSpPr>
          <p:nvPr>
            <p:ph type="body" sz="quarter" idx="101" hasCustomPrompt="1"/>
          </p:nvPr>
        </p:nvSpPr>
        <p:spPr>
          <a:xfrm>
            <a:off x="629068"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19" name="Text Placeholder 5">
            <a:extLst>
              <a:ext uri="{FF2B5EF4-FFF2-40B4-BE49-F238E27FC236}">
                <a16:creationId xmlns:a16="http://schemas.microsoft.com/office/drawing/2014/main" id="{FD428E72-24C7-4B30-B44E-75B722D4393D}"/>
              </a:ext>
            </a:extLst>
          </p:cNvPr>
          <p:cNvSpPr>
            <a:spLocks noGrp="1"/>
          </p:cNvSpPr>
          <p:nvPr>
            <p:ph type="body" sz="quarter" idx="102" hasCustomPrompt="1"/>
          </p:nvPr>
        </p:nvSpPr>
        <p:spPr>
          <a:xfrm>
            <a:off x="3463956"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0" name="Text Placeholder 5">
            <a:extLst>
              <a:ext uri="{FF2B5EF4-FFF2-40B4-BE49-F238E27FC236}">
                <a16:creationId xmlns:a16="http://schemas.microsoft.com/office/drawing/2014/main" id="{458E2BEC-1EA0-4D97-BBBE-9B34AFC8002C}"/>
              </a:ext>
            </a:extLst>
          </p:cNvPr>
          <p:cNvSpPr>
            <a:spLocks noGrp="1"/>
          </p:cNvSpPr>
          <p:nvPr>
            <p:ph type="body" sz="quarter" idx="103" hasCustomPrompt="1"/>
          </p:nvPr>
        </p:nvSpPr>
        <p:spPr>
          <a:xfrm>
            <a:off x="6298844" y="342900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1" name="Text Placeholder 5">
            <a:extLst>
              <a:ext uri="{FF2B5EF4-FFF2-40B4-BE49-F238E27FC236}">
                <a16:creationId xmlns:a16="http://schemas.microsoft.com/office/drawing/2014/main" id="{07E597CD-5254-485B-A2A0-47BA3D37C45F}"/>
              </a:ext>
            </a:extLst>
          </p:cNvPr>
          <p:cNvSpPr>
            <a:spLocks noGrp="1"/>
          </p:cNvSpPr>
          <p:nvPr>
            <p:ph type="body" sz="quarter" idx="104" hasCustomPrompt="1"/>
          </p:nvPr>
        </p:nvSpPr>
        <p:spPr>
          <a:xfrm>
            <a:off x="9133732" y="3436243"/>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2" name="Text Placeholder 5">
            <a:extLst>
              <a:ext uri="{FF2B5EF4-FFF2-40B4-BE49-F238E27FC236}">
                <a16:creationId xmlns:a16="http://schemas.microsoft.com/office/drawing/2014/main" id="{CCFA9752-4B2E-4D1D-8C44-D3C762E6C73E}"/>
              </a:ext>
            </a:extLst>
          </p:cNvPr>
          <p:cNvSpPr>
            <a:spLocks noGrp="1"/>
          </p:cNvSpPr>
          <p:nvPr>
            <p:ph type="body" sz="quarter" idx="105" hasCustomPrompt="1"/>
          </p:nvPr>
        </p:nvSpPr>
        <p:spPr>
          <a:xfrm>
            <a:off x="629068"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3" name="Text Placeholder 5">
            <a:extLst>
              <a:ext uri="{FF2B5EF4-FFF2-40B4-BE49-F238E27FC236}">
                <a16:creationId xmlns:a16="http://schemas.microsoft.com/office/drawing/2014/main" id="{1DA75C5C-AE08-4AF5-ADA5-F711622EC8F4}"/>
              </a:ext>
            </a:extLst>
          </p:cNvPr>
          <p:cNvSpPr>
            <a:spLocks noGrp="1"/>
          </p:cNvSpPr>
          <p:nvPr>
            <p:ph type="body" sz="quarter" idx="106" hasCustomPrompt="1"/>
          </p:nvPr>
        </p:nvSpPr>
        <p:spPr>
          <a:xfrm>
            <a:off x="3463956"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DCB72DB7-502B-470D-9615-0BAD3EF5D81C}"/>
              </a:ext>
            </a:extLst>
          </p:cNvPr>
          <p:cNvSpPr>
            <a:spLocks noGrp="1"/>
          </p:cNvSpPr>
          <p:nvPr>
            <p:ph type="body" sz="quarter" idx="107" hasCustomPrompt="1"/>
          </p:nvPr>
        </p:nvSpPr>
        <p:spPr>
          <a:xfrm>
            <a:off x="6298844" y="4513162"/>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D33CADC-5E52-4308-9F13-BF4528EB79FC}"/>
              </a:ext>
            </a:extLst>
          </p:cNvPr>
          <p:cNvSpPr>
            <a:spLocks noGrp="1"/>
          </p:cNvSpPr>
          <p:nvPr>
            <p:ph type="body" sz="quarter" idx="108" hasCustomPrompt="1"/>
          </p:nvPr>
        </p:nvSpPr>
        <p:spPr>
          <a:xfrm>
            <a:off x="9133732" y="4520405"/>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1F47D4F-2F49-40B7-9CB3-360C99ABAA8E}"/>
              </a:ext>
            </a:extLst>
          </p:cNvPr>
          <p:cNvSpPr>
            <a:spLocks noGrp="1"/>
          </p:cNvSpPr>
          <p:nvPr>
            <p:ph type="body" sz="quarter" idx="109" hasCustomPrompt="1"/>
          </p:nvPr>
        </p:nvSpPr>
        <p:spPr>
          <a:xfrm>
            <a:off x="629068"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35755BA2-5B85-431A-B293-FCC673D633AB}"/>
              </a:ext>
            </a:extLst>
          </p:cNvPr>
          <p:cNvSpPr>
            <a:spLocks noGrp="1"/>
          </p:cNvSpPr>
          <p:nvPr>
            <p:ph type="body" sz="quarter" idx="110" hasCustomPrompt="1"/>
          </p:nvPr>
        </p:nvSpPr>
        <p:spPr>
          <a:xfrm>
            <a:off x="3463956"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8" name="Text Placeholder 5">
            <a:extLst>
              <a:ext uri="{FF2B5EF4-FFF2-40B4-BE49-F238E27FC236}">
                <a16:creationId xmlns:a16="http://schemas.microsoft.com/office/drawing/2014/main" id="{D3084B10-6CAC-4514-9AE0-FD3B2CA0AA1A}"/>
              </a:ext>
            </a:extLst>
          </p:cNvPr>
          <p:cNvSpPr>
            <a:spLocks noGrp="1"/>
          </p:cNvSpPr>
          <p:nvPr>
            <p:ph type="body" sz="quarter" idx="111" hasCustomPrompt="1"/>
          </p:nvPr>
        </p:nvSpPr>
        <p:spPr>
          <a:xfrm>
            <a:off x="6298844" y="5604567"/>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9" name="Text Placeholder 5">
            <a:extLst>
              <a:ext uri="{FF2B5EF4-FFF2-40B4-BE49-F238E27FC236}">
                <a16:creationId xmlns:a16="http://schemas.microsoft.com/office/drawing/2014/main" id="{3BB40745-2F99-434C-968A-BD6711870897}"/>
              </a:ext>
            </a:extLst>
          </p:cNvPr>
          <p:cNvSpPr>
            <a:spLocks noGrp="1"/>
          </p:cNvSpPr>
          <p:nvPr>
            <p:ph type="body" sz="quarter" idx="112" hasCustomPrompt="1"/>
          </p:nvPr>
        </p:nvSpPr>
        <p:spPr>
          <a:xfrm>
            <a:off x="9133732" y="5611810"/>
            <a:ext cx="2535840" cy="670415"/>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642184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uture Week Plan">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8" name="TextBox 7">
            <a:extLst>
              <a:ext uri="{FF2B5EF4-FFF2-40B4-BE49-F238E27FC236}">
                <a16:creationId xmlns:a16="http://schemas.microsoft.com/office/drawing/2014/main" id="{56144D83-960F-4E24-88EE-9E1501286D36}"/>
              </a:ext>
            </a:extLst>
          </p:cNvPr>
          <p:cNvSpPr txBox="1"/>
          <p:nvPr userDrawn="1"/>
        </p:nvSpPr>
        <p:spPr>
          <a:xfrm>
            <a:off x="429830" y="1877130"/>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0" name="TextBox 9">
            <a:extLst>
              <a:ext uri="{FF2B5EF4-FFF2-40B4-BE49-F238E27FC236}">
                <a16:creationId xmlns:a16="http://schemas.microsoft.com/office/drawing/2014/main" id="{82D3666E-0294-481F-B913-73B3F319A49D}"/>
              </a:ext>
            </a:extLst>
          </p:cNvPr>
          <p:cNvSpPr txBox="1"/>
          <p:nvPr userDrawn="1"/>
        </p:nvSpPr>
        <p:spPr>
          <a:xfrm>
            <a:off x="429830" y="2404134"/>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1" name="TextBox 10">
            <a:extLst>
              <a:ext uri="{FF2B5EF4-FFF2-40B4-BE49-F238E27FC236}">
                <a16:creationId xmlns:a16="http://schemas.microsoft.com/office/drawing/2014/main" id="{32279E98-9EBF-4948-8857-2E666A127141}"/>
              </a:ext>
            </a:extLst>
          </p:cNvPr>
          <p:cNvSpPr txBox="1"/>
          <p:nvPr userDrawn="1"/>
        </p:nvSpPr>
        <p:spPr>
          <a:xfrm>
            <a:off x="429830" y="2931138"/>
            <a:ext cx="11401048" cy="376842"/>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2" name="TextBox 11">
            <a:extLst>
              <a:ext uri="{FF2B5EF4-FFF2-40B4-BE49-F238E27FC236}">
                <a16:creationId xmlns:a16="http://schemas.microsoft.com/office/drawing/2014/main" id="{67CA03F0-66E7-48BF-96C0-BCE80A8BE5CF}"/>
              </a:ext>
            </a:extLst>
          </p:cNvPr>
          <p:cNvSpPr txBox="1"/>
          <p:nvPr userDrawn="1"/>
        </p:nvSpPr>
        <p:spPr>
          <a:xfrm>
            <a:off x="429828" y="3469224"/>
            <a:ext cx="11401049" cy="365760"/>
          </a:xfrm>
          <a:prstGeom prst="rect">
            <a:avLst/>
          </a:prstGeom>
          <a:solidFill>
            <a:srgbClr val="E5E5E5"/>
          </a:solidFill>
        </p:spPr>
        <p:txBody>
          <a:bodyPr wrap="square" lIns="91440" tIns="0" rIns="0" bIns="0" rtlCol="0" anchor="ctr">
            <a:noAutofit/>
          </a:bodyPr>
          <a:lstStyle/>
          <a:p>
            <a:endParaRPr lang="en-US" sz="1200" dirty="0">
              <a:solidFill>
                <a:srgbClr val="FFFFFF"/>
              </a:solidFill>
            </a:endParaRPr>
          </a:p>
        </p:txBody>
      </p:sp>
      <p:sp>
        <p:nvSpPr>
          <p:cNvPr id="13" name="TextBox 12">
            <a:extLst>
              <a:ext uri="{FF2B5EF4-FFF2-40B4-BE49-F238E27FC236}">
                <a16:creationId xmlns:a16="http://schemas.microsoft.com/office/drawing/2014/main" id="{48507F05-A03C-400F-9885-3C60C47099BE}"/>
              </a:ext>
            </a:extLst>
          </p:cNvPr>
          <p:cNvSpPr txBox="1"/>
          <p:nvPr userDrawn="1"/>
        </p:nvSpPr>
        <p:spPr>
          <a:xfrm>
            <a:off x="429829" y="3985146"/>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4" name="TextBox 13">
            <a:extLst>
              <a:ext uri="{FF2B5EF4-FFF2-40B4-BE49-F238E27FC236}">
                <a16:creationId xmlns:a16="http://schemas.microsoft.com/office/drawing/2014/main" id="{9B473ECD-AADD-4EDF-B66D-18E890CAC9BA}"/>
              </a:ext>
            </a:extLst>
          </p:cNvPr>
          <p:cNvSpPr txBox="1"/>
          <p:nvPr userDrawn="1"/>
        </p:nvSpPr>
        <p:spPr>
          <a:xfrm>
            <a:off x="429829" y="455062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5" name="TextBox 14">
            <a:extLst>
              <a:ext uri="{FF2B5EF4-FFF2-40B4-BE49-F238E27FC236}">
                <a16:creationId xmlns:a16="http://schemas.microsoft.com/office/drawing/2014/main" id="{8D28A668-3F01-411A-9F12-D87F813B93BB}"/>
              </a:ext>
            </a:extLst>
          </p:cNvPr>
          <p:cNvSpPr txBox="1"/>
          <p:nvPr userDrawn="1"/>
        </p:nvSpPr>
        <p:spPr>
          <a:xfrm>
            <a:off x="429828" y="6093163"/>
            <a:ext cx="11439175" cy="376842"/>
          </a:xfrm>
          <a:prstGeom prst="rect">
            <a:avLst/>
          </a:prstGeom>
          <a:solidFill>
            <a:srgbClr val="E5E5E5"/>
          </a:solidFill>
        </p:spPr>
        <p:txBody>
          <a:bodyPr wrap="square" lIns="91440" tIns="0" rIns="0" bIns="0" rtlCol="0" anchor="ctr">
            <a:noAutofit/>
          </a:bodyPr>
          <a:lstStyle/>
          <a:p>
            <a:endParaRPr lang="en-US" sz="1200" dirty="0"/>
          </a:p>
        </p:txBody>
      </p:sp>
      <p:sp>
        <p:nvSpPr>
          <p:cNvPr id="16" name="TextBox 15">
            <a:extLst>
              <a:ext uri="{FF2B5EF4-FFF2-40B4-BE49-F238E27FC236}">
                <a16:creationId xmlns:a16="http://schemas.microsoft.com/office/drawing/2014/main" id="{C994B3DF-A3D9-44D4-9D43-7DF593E28D47}"/>
              </a:ext>
            </a:extLst>
          </p:cNvPr>
          <p:cNvSpPr txBox="1"/>
          <p:nvPr userDrawn="1"/>
        </p:nvSpPr>
        <p:spPr>
          <a:xfrm>
            <a:off x="429829" y="5039154"/>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7" name="TextBox 16">
            <a:extLst>
              <a:ext uri="{FF2B5EF4-FFF2-40B4-BE49-F238E27FC236}">
                <a16:creationId xmlns:a16="http://schemas.microsoft.com/office/drawing/2014/main" id="{2724C555-8B19-4A46-9967-4639CB541575}"/>
              </a:ext>
            </a:extLst>
          </p:cNvPr>
          <p:cNvSpPr txBox="1"/>
          <p:nvPr userDrawn="1"/>
        </p:nvSpPr>
        <p:spPr>
          <a:xfrm>
            <a:off x="429829" y="5566158"/>
            <a:ext cx="11401048" cy="376842"/>
          </a:xfrm>
          <a:prstGeom prst="rect">
            <a:avLst/>
          </a:prstGeom>
          <a:solidFill>
            <a:srgbClr val="E5E5E5"/>
          </a:solidFill>
        </p:spPr>
        <p:txBody>
          <a:bodyPr wrap="square" lIns="91440" tIns="0" rIns="0" bIns="0" rtlCol="0" anchor="ctr">
            <a:noAutofit/>
          </a:bodyPr>
          <a:lstStyle/>
          <a:p>
            <a:endParaRPr lang="en-US" sz="1200" dirty="0"/>
          </a:p>
        </p:txBody>
      </p:sp>
      <p:sp>
        <p:nvSpPr>
          <p:cNvPr id="18" name="Text Placeholder 5">
            <a:extLst>
              <a:ext uri="{FF2B5EF4-FFF2-40B4-BE49-F238E27FC236}">
                <a16:creationId xmlns:a16="http://schemas.microsoft.com/office/drawing/2014/main" id="{456AA248-E20D-4839-A557-DA41FCE54B47}"/>
              </a:ext>
            </a:extLst>
          </p:cNvPr>
          <p:cNvSpPr>
            <a:spLocks noGrp="1"/>
          </p:cNvSpPr>
          <p:nvPr>
            <p:ph type="body" sz="quarter" idx="102" hasCustomPrompt="1"/>
          </p:nvPr>
        </p:nvSpPr>
        <p:spPr>
          <a:xfrm>
            <a:off x="429829" y="1884371"/>
            <a:ext cx="1900174"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19" name="Text Placeholder 5">
            <a:extLst>
              <a:ext uri="{FF2B5EF4-FFF2-40B4-BE49-F238E27FC236}">
                <a16:creationId xmlns:a16="http://schemas.microsoft.com/office/drawing/2014/main" id="{87A3768F-A6E1-4004-9946-8EA70599CEBB}"/>
              </a:ext>
            </a:extLst>
          </p:cNvPr>
          <p:cNvSpPr>
            <a:spLocks noGrp="1"/>
          </p:cNvSpPr>
          <p:nvPr>
            <p:ph type="body" sz="quarter" idx="103" hasCustomPrompt="1"/>
          </p:nvPr>
        </p:nvSpPr>
        <p:spPr>
          <a:xfrm>
            <a:off x="2330002" y="2420538"/>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0" name="Text Placeholder 5">
            <a:extLst>
              <a:ext uri="{FF2B5EF4-FFF2-40B4-BE49-F238E27FC236}">
                <a16:creationId xmlns:a16="http://schemas.microsoft.com/office/drawing/2014/main" id="{CAC228BF-189F-4218-8A6C-67BD58C70254}"/>
              </a:ext>
            </a:extLst>
          </p:cNvPr>
          <p:cNvSpPr>
            <a:spLocks noGrp="1"/>
          </p:cNvSpPr>
          <p:nvPr>
            <p:ph type="body" sz="quarter" idx="104" hasCustomPrompt="1"/>
          </p:nvPr>
        </p:nvSpPr>
        <p:spPr>
          <a:xfrm>
            <a:off x="429827" y="2938379"/>
            <a:ext cx="3800350"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1" name="Text Placeholder 5">
            <a:extLst>
              <a:ext uri="{FF2B5EF4-FFF2-40B4-BE49-F238E27FC236}">
                <a16:creationId xmlns:a16="http://schemas.microsoft.com/office/drawing/2014/main" id="{41C32209-27A2-40C2-BBF9-1CA09ECD18CF}"/>
              </a:ext>
            </a:extLst>
          </p:cNvPr>
          <p:cNvSpPr>
            <a:spLocks noGrp="1"/>
          </p:cNvSpPr>
          <p:nvPr>
            <p:ph type="body" sz="quarter" idx="105" hasCustomPrompt="1"/>
          </p:nvPr>
        </p:nvSpPr>
        <p:spPr>
          <a:xfrm>
            <a:off x="6130352" y="3463462"/>
            <a:ext cx="5700525" cy="369600"/>
          </a:xfrm>
          <a:prstGeom prst="rect">
            <a:avLst/>
          </a:prstGeom>
          <a:solidFill>
            <a:srgbClr val="007A53"/>
          </a:solidFill>
        </p:spPr>
        <p:txBody>
          <a:bodyPr anchor="ctr" anchorCtr="0"/>
          <a:lstStyle>
            <a:lvl1pPr marL="0" indent="0" algn="l">
              <a:buClr>
                <a:srgbClr val="E83B43"/>
              </a:buClr>
              <a:buFont typeface="Arial" panose="020B0604020202020204" pitchFamily="34" charset="0"/>
              <a:buNone/>
              <a:defRPr lang="en-US" sz="1100" b="0"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2" name="Text Placeholder 5">
            <a:extLst>
              <a:ext uri="{FF2B5EF4-FFF2-40B4-BE49-F238E27FC236}">
                <a16:creationId xmlns:a16="http://schemas.microsoft.com/office/drawing/2014/main" id="{B96C6988-9A8C-4B5E-A695-C17C38542654}"/>
              </a:ext>
            </a:extLst>
          </p:cNvPr>
          <p:cNvSpPr>
            <a:spLocks noGrp="1"/>
          </p:cNvSpPr>
          <p:nvPr>
            <p:ph type="body" sz="quarter" idx="106" hasCustomPrompt="1"/>
          </p:nvPr>
        </p:nvSpPr>
        <p:spPr>
          <a:xfrm>
            <a:off x="2330002" y="3988544"/>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3" name="Text Placeholder 5">
            <a:extLst>
              <a:ext uri="{FF2B5EF4-FFF2-40B4-BE49-F238E27FC236}">
                <a16:creationId xmlns:a16="http://schemas.microsoft.com/office/drawing/2014/main" id="{B02F7999-CCEF-4410-83AE-634C30974DD5}"/>
              </a:ext>
            </a:extLst>
          </p:cNvPr>
          <p:cNvSpPr>
            <a:spLocks noGrp="1"/>
          </p:cNvSpPr>
          <p:nvPr>
            <p:ph type="body" sz="quarter" idx="107" hasCustomPrompt="1"/>
          </p:nvPr>
        </p:nvSpPr>
        <p:spPr>
          <a:xfrm>
            <a:off x="4230177" y="4557862"/>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4" name="Text Placeholder 5">
            <a:extLst>
              <a:ext uri="{FF2B5EF4-FFF2-40B4-BE49-F238E27FC236}">
                <a16:creationId xmlns:a16="http://schemas.microsoft.com/office/drawing/2014/main" id="{53A1ABE4-7FEA-46C0-B6F0-FD232D133342}"/>
              </a:ext>
            </a:extLst>
          </p:cNvPr>
          <p:cNvSpPr>
            <a:spLocks noGrp="1"/>
          </p:cNvSpPr>
          <p:nvPr>
            <p:ph type="body" sz="quarter" idx="108" hasCustomPrompt="1"/>
          </p:nvPr>
        </p:nvSpPr>
        <p:spPr>
          <a:xfrm>
            <a:off x="6130352" y="5048316"/>
            <a:ext cx="190017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5" name="Text Placeholder 5">
            <a:extLst>
              <a:ext uri="{FF2B5EF4-FFF2-40B4-BE49-F238E27FC236}">
                <a16:creationId xmlns:a16="http://schemas.microsoft.com/office/drawing/2014/main" id="{B9404222-5F12-4519-84A3-A1B3303775B3}"/>
              </a:ext>
            </a:extLst>
          </p:cNvPr>
          <p:cNvSpPr>
            <a:spLocks noGrp="1"/>
          </p:cNvSpPr>
          <p:nvPr>
            <p:ph type="body" sz="quarter" idx="109" hasCustomPrompt="1"/>
          </p:nvPr>
        </p:nvSpPr>
        <p:spPr>
          <a:xfrm>
            <a:off x="429827" y="5573400"/>
            <a:ext cx="5700525"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6" name="Text Placeholder 5">
            <a:extLst>
              <a:ext uri="{FF2B5EF4-FFF2-40B4-BE49-F238E27FC236}">
                <a16:creationId xmlns:a16="http://schemas.microsoft.com/office/drawing/2014/main" id="{BA448AF0-09AF-4452-B000-D150A1A6E48A}"/>
              </a:ext>
            </a:extLst>
          </p:cNvPr>
          <p:cNvSpPr>
            <a:spLocks noGrp="1"/>
          </p:cNvSpPr>
          <p:nvPr>
            <p:ph type="body" sz="quarter" idx="110" hasCustomPrompt="1"/>
          </p:nvPr>
        </p:nvSpPr>
        <p:spPr>
          <a:xfrm>
            <a:off x="4230178" y="6096560"/>
            <a:ext cx="5700524" cy="369600"/>
          </a:xfrm>
          <a:prstGeom prst="rect">
            <a:avLst/>
          </a:prstGeom>
          <a:solidFill>
            <a:srgbClr val="E2E001"/>
          </a:solidFill>
        </p:spPr>
        <p:txBody>
          <a:bodyPr anchor="ctr" anchorCtr="0"/>
          <a:lstStyle>
            <a:lvl1pPr marL="0" indent="0" algn="l">
              <a:buClr>
                <a:srgbClr val="E83B43"/>
              </a:buClr>
              <a:buFont typeface="Arial" panose="020B0604020202020204" pitchFamily="34" charset="0"/>
              <a:buNone/>
              <a:defRPr lang="en-US" sz="1100" b="0" i="0" kern="1200" dirty="0" smtClean="0">
                <a:solidFill>
                  <a:sysClr val="windowText" lastClr="000000"/>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XX</a:t>
            </a:r>
          </a:p>
        </p:txBody>
      </p:sp>
      <p:sp>
        <p:nvSpPr>
          <p:cNvPr id="27" name="Text Placeholder 5">
            <a:extLst>
              <a:ext uri="{FF2B5EF4-FFF2-40B4-BE49-F238E27FC236}">
                <a16:creationId xmlns:a16="http://schemas.microsoft.com/office/drawing/2014/main" id="{B7853AED-305D-4281-B3B1-5F1315FDE8C7}"/>
              </a:ext>
            </a:extLst>
          </p:cNvPr>
          <p:cNvSpPr>
            <a:spLocks noGrp="1"/>
          </p:cNvSpPr>
          <p:nvPr>
            <p:ph type="body" sz="quarter" idx="111" hasCustomPrompt="1"/>
          </p:nvPr>
        </p:nvSpPr>
        <p:spPr>
          <a:xfrm>
            <a:off x="429827" y="1419602"/>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3" name="Text Placeholder 5">
            <a:extLst>
              <a:ext uri="{FF2B5EF4-FFF2-40B4-BE49-F238E27FC236}">
                <a16:creationId xmlns:a16="http://schemas.microsoft.com/office/drawing/2014/main" id="{61A2D068-14E3-493F-B022-9FF9827B26BB}"/>
              </a:ext>
            </a:extLst>
          </p:cNvPr>
          <p:cNvSpPr>
            <a:spLocks noGrp="1"/>
          </p:cNvSpPr>
          <p:nvPr>
            <p:ph type="body" sz="quarter" idx="112" hasCustomPrompt="1"/>
          </p:nvPr>
        </p:nvSpPr>
        <p:spPr>
          <a:xfrm>
            <a:off x="2330002" y="1418965"/>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4" name="Text Placeholder 5">
            <a:extLst>
              <a:ext uri="{FF2B5EF4-FFF2-40B4-BE49-F238E27FC236}">
                <a16:creationId xmlns:a16="http://schemas.microsoft.com/office/drawing/2014/main" id="{8B4B6F64-D652-401F-8E43-A2A41ED00353}"/>
              </a:ext>
            </a:extLst>
          </p:cNvPr>
          <p:cNvSpPr>
            <a:spLocks noGrp="1"/>
          </p:cNvSpPr>
          <p:nvPr>
            <p:ph type="body" sz="quarter" idx="113" hasCustomPrompt="1"/>
          </p:nvPr>
        </p:nvSpPr>
        <p:spPr>
          <a:xfrm>
            <a:off x="4230177" y="141592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5" name="Text Placeholder 5">
            <a:extLst>
              <a:ext uri="{FF2B5EF4-FFF2-40B4-BE49-F238E27FC236}">
                <a16:creationId xmlns:a16="http://schemas.microsoft.com/office/drawing/2014/main" id="{27ED8DC1-7455-4B1D-A2DB-FB9C821CFD87}"/>
              </a:ext>
            </a:extLst>
          </p:cNvPr>
          <p:cNvSpPr>
            <a:spLocks noGrp="1"/>
          </p:cNvSpPr>
          <p:nvPr>
            <p:ph type="body" sz="quarter" idx="114" hasCustomPrompt="1"/>
          </p:nvPr>
        </p:nvSpPr>
        <p:spPr>
          <a:xfrm>
            <a:off x="613035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6" name="Text Placeholder 5">
            <a:extLst>
              <a:ext uri="{FF2B5EF4-FFF2-40B4-BE49-F238E27FC236}">
                <a16:creationId xmlns:a16="http://schemas.microsoft.com/office/drawing/2014/main" id="{EDB0E63F-5D88-43F0-AAE0-31E562CA3464}"/>
              </a:ext>
            </a:extLst>
          </p:cNvPr>
          <p:cNvSpPr>
            <a:spLocks noGrp="1"/>
          </p:cNvSpPr>
          <p:nvPr>
            <p:ph type="body" sz="quarter" idx="115" hasCustomPrompt="1"/>
          </p:nvPr>
        </p:nvSpPr>
        <p:spPr>
          <a:xfrm>
            <a:off x="8030527" y="1413064"/>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
        <p:nvSpPr>
          <p:cNvPr id="37" name="Text Placeholder 5">
            <a:extLst>
              <a:ext uri="{FF2B5EF4-FFF2-40B4-BE49-F238E27FC236}">
                <a16:creationId xmlns:a16="http://schemas.microsoft.com/office/drawing/2014/main" id="{7F324EBD-6665-49D6-8441-1C24725E8A05}"/>
              </a:ext>
            </a:extLst>
          </p:cNvPr>
          <p:cNvSpPr>
            <a:spLocks noGrp="1"/>
          </p:cNvSpPr>
          <p:nvPr>
            <p:ph type="body" sz="quarter" idx="116" hasCustomPrompt="1"/>
          </p:nvPr>
        </p:nvSpPr>
        <p:spPr>
          <a:xfrm>
            <a:off x="9930702" y="1412363"/>
            <a:ext cx="1900175" cy="303523"/>
          </a:xfrm>
          <a:prstGeom prst="rect">
            <a:avLst/>
          </a:prstGeom>
          <a:solidFill>
            <a:schemeClr val="tx1"/>
          </a:solidFill>
        </p:spPr>
        <p:txBody>
          <a:bodyPr anchor="ctr" anchorCtr="0"/>
          <a:lstStyle>
            <a:lvl1pPr marL="0" indent="0" algn="ctr">
              <a:buClr>
                <a:srgbClr val="E83B43"/>
              </a:buClr>
              <a:buFont typeface="Arial" panose="020B0604020202020204" pitchFamily="34" charset="0"/>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Week X</a:t>
            </a:r>
          </a:p>
        </p:txBody>
      </p:sp>
    </p:spTree>
    <p:extLst>
      <p:ext uri="{BB962C8B-B14F-4D97-AF65-F5344CB8AC3E}">
        <p14:creationId xmlns:p14="http://schemas.microsoft.com/office/powerpoint/2010/main" val="38740076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ree Diagram">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cxnSp>
        <p:nvCxnSpPr>
          <p:cNvPr id="28" name="Straight Connector 27">
            <a:extLst>
              <a:ext uri="{FF2B5EF4-FFF2-40B4-BE49-F238E27FC236}">
                <a16:creationId xmlns:a16="http://schemas.microsoft.com/office/drawing/2014/main" id="{4BE26671-537D-4246-9EC3-2E6BDECD8ADC}"/>
              </a:ext>
            </a:extLst>
          </p:cNvPr>
          <p:cNvCxnSpPr>
            <a:cxnSpLocks/>
          </p:cNvCxnSpPr>
          <p:nvPr userDrawn="1"/>
        </p:nvCxnSpPr>
        <p:spPr>
          <a:xfrm>
            <a:off x="462484" y="2466817"/>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901E0BD8-E4CF-42D6-B24B-A620377763D4}"/>
              </a:ext>
            </a:extLst>
          </p:cNvPr>
          <p:cNvCxnSpPr>
            <a:cxnSpLocks/>
          </p:cNvCxnSpPr>
          <p:nvPr userDrawn="1"/>
        </p:nvCxnSpPr>
        <p:spPr>
          <a:xfrm>
            <a:off x="462484" y="3793414"/>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B3B20B8-D60C-4A98-ADE5-D2AAB74AD967}"/>
              </a:ext>
            </a:extLst>
          </p:cNvPr>
          <p:cNvCxnSpPr>
            <a:cxnSpLocks/>
          </p:cNvCxnSpPr>
          <p:nvPr userDrawn="1"/>
        </p:nvCxnSpPr>
        <p:spPr>
          <a:xfrm>
            <a:off x="462484" y="5114038"/>
            <a:ext cx="11341211" cy="0"/>
          </a:xfrm>
          <a:prstGeom prst="line">
            <a:avLst/>
          </a:prstGeom>
          <a:ln w="38100">
            <a:solidFill>
              <a:srgbClr val="E5E5E5"/>
            </a:solidFill>
            <a:prstDash val="lgDash"/>
          </a:ln>
        </p:spPr>
        <p:style>
          <a:lnRef idx="1">
            <a:schemeClr val="accent1"/>
          </a:lnRef>
          <a:fillRef idx="0">
            <a:schemeClr val="accent1"/>
          </a:fillRef>
          <a:effectRef idx="0">
            <a:schemeClr val="accent1"/>
          </a:effectRef>
          <a:fontRef idx="minor">
            <a:schemeClr val="tx1"/>
          </a:fontRef>
        </p:style>
      </p:cxnSp>
      <p:sp>
        <p:nvSpPr>
          <p:cNvPr id="31" name="Text Placeholder 5">
            <a:extLst>
              <a:ext uri="{FF2B5EF4-FFF2-40B4-BE49-F238E27FC236}">
                <a16:creationId xmlns:a16="http://schemas.microsoft.com/office/drawing/2014/main" id="{7E64F422-3003-40B9-A5E5-A40757DFB63D}"/>
              </a:ext>
            </a:extLst>
          </p:cNvPr>
          <p:cNvSpPr>
            <a:spLocks noGrp="1"/>
          </p:cNvSpPr>
          <p:nvPr>
            <p:ph type="body" sz="quarter" idx="101" hasCustomPrompt="1"/>
          </p:nvPr>
        </p:nvSpPr>
        <p:spPr>
          <a:xfrm>
            <a:off x="4996607" y="152689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2" name="Text Placeholder 5">
            <a:extLst>
              <a:ext uri="{FF2B5EF4-FFF2-40B4-BE49-F238E27FC236}">
                <a16:creationId xmlns:a16="http://schemas.microsoft.com/office/drawing/2014/main" id="{336FCF35-5363-45C5-B68F-1BA34153417B}"/>
              </a:ext>
            </a:extLst>
          </p:cNvPr>
          <p:cNvSpPr>
            <a:spLocks noGrp="1"/>
          </p:cNvSpPr>
          <p:nvPr>
            <p:ph type="body" sz="quarter" idx="102" hasCustomPrompt="1"/>
          </p:nvPr>
        </p:nvSpPr>
        <p:spPr>
          <a:xfrm>
            <a:off x="3495622" y="272327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8" name="Text Placeholder 5">
            <a:extLst>
              <a:ext uri="{FF2B5EF4-FFF2-40B4-BE49-F238E27FC236}">
                <a16:creationId xmlns:a16="http://schemas.microsoft.com/office/drawing/2014/main" id="{6F2991C4-E872-4CA2-B431-69F0A6DFD0FE}"/>
              </a:ext>
            </a:extLst>
          </p:cNvPr>
          <p:cNvSpPr>
            <a:spLocks noGrp="1"/>
          </p:cNvSpPr>
          <p:nvPr>
            <p:ph type="body" sz="quarter" idx="103" hasCustomPrompt="1"/>
          </p:nvPr>
        </p:nvSpPr>
        <p:spPr>
          <a:xfrm>
            <a:off x="6506458" y="272327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9" name="Text Placeholder 5">
            <a:extLst>
              <a:ext uri="{FF2B5EF4-FFF2-40B4-BE49-F238E27FC236}">
                <a16:creationId xmlns:a16="http://schemas.microsoft.com/office/drawing/2014/main" id="{421AD299-1B8C-46C1-9829-83CDE4F18DD5}"/>
              </a:ext>
            </a:extLst>
          </p:cNvPr>
          <p:cNvSpPr>
            <a:spLocks noGrp="1"/>
          </p:cNvSpPr>
          <p:nvPr>
            <p:ph type="body" sz="quarter" idx="104" hasCustomPrompt="1"/>
          </p:nvPr>
        </p:nvSpPr>
        <p:spPr>
          <a:xfrm>
            <a:off x="9539596" y="272327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0" name="Text Placeholder 5">
            <a:extLst>
              <a:ext uri="{FF2B5EF4-FFF2-40B4-BE49-F238E27FC236}">
                <a16:creationId xmlns:a16="http://schemas.microsoft.com/office/drawing/2014/main" id="{71C5289E-D5FA-4695-BB82-595F00D7D7F4}"/>
              </a:ext>
            </a:extLst>
          </p:cNvPr>
          <p:cNvSpPr>
            <a:spLocks noGrp="1"/>
          </p:cNvSpPr>
          <p:nvPr>
            <p:ph type="body" sz="quarter" idx="105" hasCustomPrompt="1"/>
          </p:nvPr>
        </p:nvSpPr>
        <p:spPr>
          <a:xfrm>
            <a:off x="462484" y="2734425"/>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1" name="Text Placeholder 5">
            <a:extLst>
              <a:ext uri="{FF2B5EF4-FFF2-40B4-BE49-F238E27FC236}">
                <a16:creationId xmlns:a16="http://schemas.microsoft.com/office/drawing/2014/main" id="{0B8BFF5C-35E0-4322-BA81-53CE47663852}"/>
              </a:ext>
            </a:extLst>
          </p:cNvPr>
          <p:cNvSpPr>
            <a:spLocks noGrp="1"/>
          </p:cNvSpPr>
          <p:nvPr>
            <p:ph type="body" sz="quarter" idx="106" hasCustomPrompt="1"/>
          </p:nvPr>
        </p:nvSpPr>
        <p:spPr>
          <a:xfrm>
            <a:off x="3495622" y="407635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2" name="Text Placeholder 5">
            <a:extLst>
              <a:ext uri="{FF2B5EF4-FFF2-40B4-BE49-F238E27FC236}">
                <a16:creationId xmlns:a16="http://schemas.microsoft.com/office/drawing/2014/main" id="{5D77F81C-0E78-4942-B6D6-390E9FA16152}"/>
              </a:ext>
            </a:extLst>
          </p:cNvPr>
          <p:cNvSpPr>
            <a:spLocks noGrp="1"/>
          </p:cNvSpPr>
          <p:nvPr>
            <p:ph type="body" sz="quarter" idx="107" hasCustomPrompt="1"/>
          </p:nvPr>
        </p:nvSpPr>
        <p:spPr>
          <a:xfrm>
            <a:off x="6506458" y="407635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3" name="Text Placeholder 5">
            <a:extLst>
              <a:ext uri="{FF2B5EF4-FFF2-40B4-BE49-F238E27FC236}">
                <a16:creationId xmlns:a16="http://schemas.microsoft.com/office/drawing/2014/main" id="{124E6F1C-32CA-46CB-8BD6-1C514313694A}"/>
              </a:ext>
            </a:extLst>
          </p:cNvPr>
          <p:cNvSpPr>
            <a:spLocks noGrp="1"/>
          </p:cNvSpPr>
          <p:nvPr>
            <p:ph type="body" sz="quarter" idx="108" hasCustomPrompt="1"/>
          </p:nvPr>
        </p:nvSpPr>
        <p:spPr>
          <a:xfrm>
            <a:off x="9539596" y="407635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4" name="Text Placeholder 5">
            <a:extLst>
              <a:ext uri="{FF2B5EF4-FFF2-40B4-BE49-F238E27FC236}">
                <a16:creationId xmlns:a16="http://schemas.microsoft.com/office/drawing/2014/main" id="{C5B1500E-F936-4CCA-8D53-9F76469EF167}"/>
              </a:ext>
            </a:extLst>
          </p:cNvPr>
          <p:cNvSpPr>
            <a:spLocks noGrp="1"/>
          </p:cNvSpPr>
          <p:nvPr>
            <p:ph type="body" sz="quarter" idx="109" hasCustomPrompt="1"/>
          </p:nvPr>
        </p:nvSpPr>
        <p:spPr>
          <a:xfrm>
            <a:off x="462484" y="4087504"/>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5" name="Text Placeholder 5">
            <a:extLst>
              <a:ext uri="{FF2B5EF4-FFF2-40B4-BE49-F238E27FC236}">
                <a16:creationId xmlns:a16="http://schemas.microsoft.com/office/drawing/2014/main" id="{E243482B-728E-4931-A9C2-3D24203DBE8C}"/>
              </a:ext>
            </a:extLst>
          </p:cNvPr>
          <p:cNvSpPr>
            <a:spLocks noGrp="1"/>
          </p:cNvSpPr>
          <p:nvPr>
            <p:ph type="body" sz="quarter" idx="110" hasCustomPrompt="1"/>
          </p:nvPr>
        </p:nvSpPr>
        <p:spPr>
          <a:xfrm>
            <a:off x="3495622" y="5429432"/>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6" name="Text Placeholder 5">
            <a:extLst>
              <a:ext uri="{FF2B5EF4-FFF2-40B4-BE49-F238E27FC236}">
                <a16:creationId xmlns:a16="http://schemas.microsoft.com/office/drawing/2014/main" id="{82881418-6C22-4369-BD75-691BECDAA7B9}"/>
              </a:ext>
            </a:extLst>
          </p:cNvPr>
          <p:cNvSpPr>
            <a:spLocks noGrp="1"/>
          </p:cNvSpPr>
          <p:nvPr>
            <p:ph type="body" sz="quarter" idx="111" hasCustomPrompt="1"/>
          </p:nvPr>
        </p:nvSpPr>
        <p:spPr>
          <a:xfrm>
            <a:off x="6506458" y="5429431"/>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7" name="Text Placeholder 5">
            <a:extLst>
              <a:ext uri="{FF2B5EF4-FFF2-40B4-BE49-F238E27FC236}">
                <a16:creationId xmlns:a16="http://schemas.microsoft.com/office/drawing/2014/main" id="{F982EFC9-6A10-4A75-847C-2447331DCCD3}"/>
              </a:ext>
            </a:extLst>
          </p:cNvPr>
          <p:cNvSpPr>
            <a:spLocks noGrp="1"/>
          </p:cNvSpPr>
          <p:nvPr>
            <p:ph type="body" sz="quarter" idx="112" hasCustomPrompt="1"/>
          </p:nvPr>
        </p:nvSpPr>
        <p:spPr>
          <a:xfrm>
            <a:off x="9539596" y="5429430"/>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8" name="Text Placeholder 5">
            <a:extLst>
              <a:ext uri="{FF2B5EF4-FFF2-40B4-BE49-F238E27FC236}">
                <a16:creationId xmlns:a16="http://schemas.microsoft.com/office/drawing/2014/main" id="{10E1AA99-2B8D-4B8F-AA6E-8C258E10EEBB}"/>
              </a:ext>
            </a:extLst>
          </p:cNvPr>
          <p:cNvSpPr>
            <a:spLocks noGrp="1"/>
          </p:cNvSpPr>
          <p:nvPr>
            <p:ph type="body" sz="quarter" idx="113" hasCustomPrompt="1"/>
          </p:nvPr>
        </p:nvSpPr>
        <p:spPr>
          <a:xfrm>
            <a:off x="462484" y="5440583"/>
            <a:ext cx="2264099" cy="705727"/>
          </a:xfrm>
          <a:prstGeom prst="rect">
            <a:avLst/>
          </a:prstGeom>
          <a:solidFill>
            <a:srgbClr val="007A53"/>
          </a:solidFill>
          <a:ln>
            <a:noFill/>
          </a:ln>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Tree>
    <p:extLst>
      <p:ext uri="{BB962C8B-B14F-4D97-AF65-F5344CB8AC3E}">
        <p14:creationId xmlns:p14="http://schemas.microsoft.com/office/powerpoint/2010/main" val="23568221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ree Diagram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19" name="Text Placeholder 5">
            <a:extLst>
              <a:ext uri="{FF2B5EF4-FFF2-40B4-BE49-F238E27FC236}">
                <a16:creationId xmlns:a16="http://schemas.microsoft.com/office/drawing/2014/main" id="{4E994167-D5E2-45F4-90BC-626B98324A5F}"/>
              </a:ext>
            </a:extLst>
          </p:cNvPr>
          <p:cNvSpPr>
            <a:spLocks noGrp="1"/>
          </p:cNvSpPr>
          <p:nvPr>
            <p:ph type="body" sz="quarter" idx="121" hasCustomPrompt="1"/>
          </p:nvPr>
        </p:nvSpPr>
        <p:spPr>
          <a:xfrm>
            <a:off x="2653716" y="3065629"/>
            <a:ext cx="6813013"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0" name="Text Placeholder 5">
            <a:extLst>
              <a:ext uri="{FF2B5EF4-FFF2-40B4-BE49-F238E27FC236}">
                <a16:creationId xmlns:a16="http://schemas.microsoft.com/office/drawing/2014/main" id="{8CB86A48-5F3D-422E-8033-E237DBB48CDF}"/>
              </a:ext>
            </a:extLst>
          </p:cNvPr>
          <p:cNvSpPr>
            <a:spLocks noGrp="1"/>
          </p:cNvSpPr>
          <p:nvPr>
            <p:ph type="body" sz="quarter" idx="122" hasCustomPrompt="1"/>
          </p:nvPr>
        </p:nvSpPr>
        <p:spPr>
          <a:xfrm>
            <a:off x="2641640" y="4322223"/>
            <a:ext cx="6849237"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1" name="Text Placeholder 5">
            <a:extLst>
              <a:ext uri="{FF2B5EF4-FFF2-40B4-BE49-F238E27FC236}">
                <a16:creationId xmlns:a16="http://schemas.microsoft.com/office/drawing/2014/main" id="{AFF47B43-019D-4421-AF52-293943D5A6C6}"/>
              </a:ext>
            </a:extLst>
          </p:cNvPr>
          <p:cNvSpPr>
            <a:spLocks noGrp="1"/>
          </p:cNvSpPr>
          <p:nvPr>
            <p:ph type="body" sz="quarter" idx="123" hasCustomPrompt="1"/>
          </p:nvPr>
        </p:nvSpPr>
        <p:spPr>
          <a:xfrm>
            <a:off x="2629564" y="5608063"/>
            <a:ext cx="6837166" cy="45720"/>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2" name="Text Placeholder 5">
            <a:extLst>
              <a:ext uri="{FF2B5EF4-FFF2-40B4-BE49-F238E27FC236}">
                <a16:creationId xmlns:a16="http://schemas.microsoft.com/office/drawing/2014/main" id="{7418A3C7-FAE9-43AF-B6C8-658DE1A3579F}"/>
              </a:ext>
            </a:extLst>
          </p:cNvPr>
          <p:cNvSpPr>
            <a:spLocks noGrp="1"/>
          </p:cNvSpPr>
          <p:nvPr>
            <p:ph type="body" sz="quarter" idx="125" hasCustomPrompt="1"/>
          </p:nvPr>
        </p:nvSpPr>
        <p:spPr>
          <a:xfrm rot="5400000">
            <a:off x="9434850" y="4557441"/>
            <a:ext cx="2327852" cy="4829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23" name="Text Placeholder 5">
            <a:extLst>
              <a:ext uri="{FF2B5EF4-FFF2-40B4-BE49-F238E27FC236}">
                <a16:creationId xmlns:a16="http://schemas.microsoft.com/office/drawing/2014/main" id="{FF18F75E-C9B7-442F-8573-CDDE74D4CEF8}"/>
              </a:ext>
            </a:extLst>
          </p:cNvPr>
          <p:cNvSpPr>
            <a:spLocks noGrp="1"/>
          </p:cNvSpPr>
          <p:nvPr>
            <p:ph type="body" sz="quarter" idx="101" hasCustomPrompt="1"/>
          </p:nvPr>
        </p:nvSpPr>
        <p:spPr>
          <a:xfrm>
            <a:off x="4905873" y="157414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4" name="Text Placeholder 5">
            <a:extLst>
              <a:ext uri="{FF2B5EF4-FFF2-40B4-BE49-F238E27FC236}">
                <a16:creationId xmlns:a16="http://schemas.microsoft.com/office/drawing/2014/main" id="{EF7243F5-9A98-4E7B-A633-2F3E6C461F11}"/>
              </a:ext>
            </a:extLst>
          </p:cNvPr>
          <p:cNvSpPr>
            <a:spLocks noGrp="1"/>
          </p:cNvSpPr>
          <p:nvPr>
            <p:ph type="body" sz="quarter" idx="104" hasCustomPrompt="1"/>
          </p:nvPr>
        </p:nvSpPr>
        <p:spPr>
          <a:xfrm>
            <a:off x="9466730" y="272327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5" name="Text Placeholder 5">
            <a:extLst>
              <a:ext uri="{FF2B5EF4-FFF2-40B4-BE49-F238E27FC236}">
                <a16:creationId xmlns:a16="http://schemas.microsoft.com/office/drawing/2014/main" id="{EFBACA46-A5BC-4A6B-BB09-5758BE4FBE05}"/>
              </a:ext>
            </a:extLst>
          </p:cNvPr>
          <p:cNvSpPr>
            <a:spLocks noGrp="1"/>
          </p:cNvSpPr>
          <p:nvPr>
            <p:ph type="body" sz="quarter" idx="105" hasCustomPrompt="1"/>
          </p:nvPr>
        </p:nvSpPr>
        <p:spPr>
          <a:xfrm>
            <a:off x="389618" y="2734425"/>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6" name="Text Placeholder 5">
            <a:extLst>
              <a:ext uri="{FF2B5EF4-FFF2-40B4-BE49-F238E27FC236}">
                <a16:creationId xmlns:a16="http://schemas.microsoft.com/office/drawing/2014/main" id="{5BCD4AC8-10A6-4F49-A8DC-1AB477EE9A80}"/>
              </a:ext>
            </a:extLst>
          </p:cNvPr>
          <p:cNvSpPr>
            <a:spLocks noGrp="1"/>
          </p:cNvSpPr>
          <p:nvPr>
            <p:ph type="body" sz="quarter" idx="108" hasCustomPrompt="1"/>
          </p:nvPr>
        </p:nvSpPr>
        <p:spPr>
          <a:xfrm>
            <a:off x="9466730" y="396936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27" name="Text Placeholder 5">
            <a:extLst>
              <a:ext uri="{FF2B5EF4-FFF2-40B4-BE49-F238E27FC236}">
                <a16:creationId xmlns:a16="http://schemas.microsoft.com/office/drawing/2014/main" id="{F64A9122-B597-4119-AFFB-01076DE0B435}"/>
              </a:ext>
            </a:extLst>
          </p:cNvPr>
          <p:cNvSpPr>
            <a:spLocks noGrp="1"/>
          </p:cNvSpPr>
          <p:nvPr>
            <p:ph type="body" sz="quarter" idx="112" hasCustomPrompt="1"/>
          </p:nvPr>
        </p:nvSpPr>
        <p:spPr>
          <a:xfrm>
            <a:off x="9442576" y="5244047"/>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3" name="Text Placeholder 5">
            <a:extLst>
              <a:ext uri="{FF2B5EF4-FFF2-40B4-BE49-F238E27FC236}">
                <a16:creationId xmlns:a16="http://schemas.microsoft.com/office/drawing/2014/main" id="{07D4D461-EFF0-49CC-8BB5-E7BA3E9987E2}"/>
              </a:ext>
            </a:extLst>
          </p:cNvPr>
          <p:cNvSpPr>
            <a:spLocks noGrp="1"/>
          </p:cNvSpPr>
          <p:nvPr>
            <p:ph type="body" sz="quarter" idx="113" hasCustomPrompt="1"/>
          </p:nvPr>
        </p:nvSpPr>
        <p:spPr>
          <a:xfrm>
            <a:off x="365464" y="5255200"/>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4" name="Text Placeholder 5">
            <a:extLst>
              <a:ext uri="{FF2B5EF4-FFF2-40B4-BE49-F238E27FC236}">
                <a16:creationId xmlns:a16="http://schemas.microsoft.com/office/drawing/2014/main" id="{FA236FD0-227C-4B10-8865-F3E900E938EE}"/>
              </a:ext>
            </a:extLst>
          </p:cNvPr>
          <p:cNvSpPr>
            <a:spLocks noGrp="1"/>
          </p:cNvSpPr>
          <p:nvPr>
            <p:ph type="body" sz="quarter" idx="114" hasCustomPrompt="1"/>
          </p:nvPr>
        </p:nvSpPr>
        <p:spPr>
          <a:xfrm rot="5400000">
            <a:off x="4396685" y="3921107"/>
            <a:ext cx="3328193"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5" name="Text Placeholder 5">
            <a:extLst>
              <a:ext uri="{FF2B5EF4-FFF2-40B4-BE49-F238E27FC236}">
                <a16:creationId xmlns:a16="http://schemas.microsoft.com/office/drawing/2014/main" id="{51389672-4643-4CCF-9B88-483CD5051086}"/>
              </a:ext>
            </a:extLst>
          </p:cNvPr>
          <p:cNvSpPr>
            <a:spLocks noGrp="1"/>
          </p:cNvSpPr>
          <p:nvPr>
            <p:ph type="body" sz="quarter" idx="124" hasCustomPrompt="1"/>
          </p:nvPr>
        </p:nvSpPr>
        <p:spPr>
          <a:xfrm rot="5400000">
            <a:off x="607841" y="4324592"/>
            <a:ext cx="1815498" cy="45721"/>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36" name="Text Placeholder 5">
            <a:extLst>
              <a:ext uri="{FF2B5EF4-FFF2-40B4-BE49-F238E27FC236}">
                <a16:creationId xmlns:a16="http://schemas.microsoft.com/office/drawing/2014/main" id="{EF3ED38B-ADC6-4A23-AC1B-1E08BF9D8A92}"/>
              </a:ext>
            </a:extLst>
          </p:cNvPr>
          <p:cNvSpPr>
            <a:spLocks noGrp="1"/>
          </p:cNvSpPr>
          <p:nvPr>
            <p:ph type="body" sz="quarter" idx="102" hasCustomPrompt="1"/>
          </p:nvPr>
        </p:nvSpPr>
        <p:spPr>
          <a:xfrm>
            <a:off x="3422756" y="2723274"/>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37" name="Text Placeholder 5">
            <a:extLst>
              <a:ext uri="{FF2B5EF4-FFF2-40B4-BE49-F238E27FC236}">
                <a16:creationId xmlns:a16="http://schemas.microsoft.com/office/drawing/2014/main" id="{4557C485-FEE9-47FF-983A-B6EF080BC970}"/>
              </a:ext>
            </a:extLst>
          </p:cNvPr>
          <p:cNvSpPr>
            <a:spLocks noGrp="1"/>
          </p:cNvSpPr>
          <p:nvPr>
            <p:ph type="body" sz="quarter" idx="103" hasCustomPrompt="1"/>
          </p:nvPr>
        </p:nvSpPr>
        <p:spPr>
          <a:xfrm>
            <a:off x="6433592" y="272327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49" name="Text Placeholder 5">
            <a:extLst>
              <a:ext uri="{FF2B5EF4-FFF2-40B4-BE49-F238E27FC236}">
                <a16:creationId xmlns:a16="http://schemas.microsoft.com/office/drawing/2014/main" id="{1162020B-FC8F-436B-99AA-1F46F8DD4F75}"/>
              </a:ext>
            </a:extLst>
          </p:cNvPr>
          <p:cNvSpPr>
            <a:spLocks noGrp="1"/>
          </p:cNvSpPr>
          <p:nvPr>
            <p:ph type="body" sz="quarter" idx="106" hasCustomPrompt="1"/>
          </p:nvPr>
        </p:nvSpPr>
        <p:spPr>
          <a:xfrm>
            <a:off x="3422756" y="3969362"/>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0" name="Text Placeholder 5">
            <a:extLst>
              <a:ext uri="{FF2B5EF4-FFF2-40B4-BE49-F238E27FC236}">
                <a16:creationId xmlns:a16="http://schemas.microsoft.com/office/drawing/2014/main" id="{528C8E29-C492-484C-96AF-370B1F9C615A}"/>
              </a:ext>
            </a:extLst>
          </p:cNvPr>
          <p:cNvSpPr>
            <a:spLocks noGrp="1"/>
          </p:cNvSpPr>
          <p:nvPr>
            <p:ph type="body" sz="quarter" idx="107" hasCustomPrompt="1"/>
          </p:nvPr>
        </p:nvSpPr>
        <p:spPr>
          <a:xfrm>
            <a:off x="6433592" y="3969361"/>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1" name="Text Placeholder 5">
            <a:extLst>
              <a:ext uri="{FF2B5EF4-FFF2-40B4-BE49-F238E27FC236}">
                <a16:creationId xmlns:a16="http://schemas.microsoft.com/office/drawing/2014/main" id="{F76EC44A-EDEB-47CF-8DAD-E254D373E00F}"/>
              </a:ext>
            </a:extLst>
          </p:cNvPr>
          <p:cNvSpPr>
            <a:spLocks noGrp="1"/>
          </p:cNvSpPr>
          <p:nvPr>
            <p:ph type="body" sz="quarter" idx="109" hasCustomPrompt="1"/>
          </p:nvPr>
        </p:nvSpPr>
        <p:spPr>
          <a:xfrm>
            <a:off x="389618" y="3980513"/>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2" name="Text Placeholder 5">
            <a:extLst>
              <a:ext uri="{FF2B5EF4-FFF2-40B4-BE49-F238E27FC236}">
                <a16:creationId xmlns:a16="http://schemas.microsoft.com/office/drawing/2014/main" id="{7BB83E2B-59A4-4107-B166-2CA257ADF83D}"/>
              </a:ext>
            </a:extLst>
          </p:cNvPr>
          <p:cNvSpPr>
            <a:spLocks noGrp="1"/>
          </p:cNvSpPr>
          <p:nvPr>
            <p:ph type="body" sz="quarter" idx="110" hasCustomPrompt="1"/>
          </p:nvPr>
        </p:nvSpPr>
        <p:spPr>
          <a:xfrm>
            <a:off x="3398602" y="5244049"/>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3" name="Text Placeholder 5">
            <a:extLst>
              <a:ext uri="{FF2B5EF4-FFF2-40B4-BE49-F238E27FC236}">
                <a16:creationId xmlns:a16="http://schemas.microsoft.com/office/drawing/2014/main" id="{C9BD678A-A924-49D0-9F0A-D5E47C2A4EFA}"/>
              </a:ext>
            </a:extLst>
          </p:cNvPr>
          <p:cNvSpPr>
            <a:spLocks noGrp="1"/>
          </p:cNvSpPr>
          <p:nvPr>
            <p:ph type="body" sz="quarter" idx="111" hasCustomPrompt="1"/>
          </p:nvPr>
        </p:nvSpPr>
        <p:spPr>
          <a:xfrm>
            <a:off x="6409438" y="5244048"/>
            <a:ext cx="2264099" cy="705727"/>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solidFill>
                  <a:srgbClr val="FFFFFF"/>
                </a:solidFill>
                <a:latin typeface="Arial" panose="020B0604020202020204" pitchFamily="34" charset="0"/>
                <a:ea typeface="Roboto Light" panose="02000000000000000000" pitchFamily="2" charset="0"/>
                <a:cs typeface="Arial" panose="020B0604020202020204" pitchFamily="34" charset="0"/>
              </a:defRPr>
            </a:lvl1pPr>
          </a:lstStyle>
          <a:p>
            <a:pPr lvl="0"/>
            <a:r>
              <a:rPr lang="en-US" b="1" dirty="0"/>
              <a:t>XX</a:t>
            </a:r>
            <a:endParaRPr lang="en-US" dirty="0"/>
          </a:p>
        </p:txBody>
      </p:sp>
      <p:sp>
        <p:nvSpPr>
          <p:cNvPr id="54" name="Text Placeholder 5">
            <a:extLst>
              <a:ext uri="{FF2B5EF4-FFF2-40B4-BE49-F238E27FC236}">
                <a16:creationId xmlns:a16="http://schemas.microsoft.com/office/drawing/2014/main" id="{91276535-6134-4A10-B055-52EE86644BE2}"/>
              </a:ext>
            </a:extLst>
          </p:cNvPr>
          <p:cNvSpPr>
            <a:spLocks noGrp="1"/>
          </p:cNvSpPr>
          <p:nvPr>
            <p:ph type="body" sz="quarter" idx="118" hasCustomPrompt="1"/>
          </p:nvPr>
        </p:nvSpPr>
        <p:spPr>
          <a:xfrm rot="5400000">
            <a:off x="1744159" y="4336848"/>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
        <p:nvSpPr>
          <p:cNvPr id="55" name="Text Placeholder 5">
            <a:extLst>
              <a:ext uri="{FF2B5EF4-FFF2-40B4-BE49-F238E27FC236}">
                <a16:creationId xmlns:a16="http://schemas.microsoft.com/office/drawing/2014/main" id="{F7FCA5B7-AD50-48EE-B5F5-431AB6444458}"/>
              </a:ext>
            </a:extLst>
          </p:cNvPr>
          <p:cNvSpPr>
            <a:spLocks noGrp="1"/>
          </p:cNvSpPr>
          <p:nvPr>
            <p:ph type="body" sz="quarter" idx="120" hasCustomPrompt="1"/>
          </p:nvPr>
        </p:nvSpPr>
        <p:spPr>
          <a:xfrm rot="5400000">
            <a:off x="7788131" y="4336847"/>
            <a:ext cx="2588154" cy="45719"/>
          </a:xfrm>
          <a:prstGeom prst="rect">
            <a:avLst/>
          </a:prstGeom>
          <a:solidFill>
            <a:srgbClr val="007A53"/>
          </a:solidFill>
        </p:spPr>
        <p:txBody>
          <a:bodyPr anchor="ctr" anchorCtr="0"/>
          <a:lstStyle>
            <a:lvl1pPr marL="0" indent="0" algn="ctr">
              <a:lnSpc>
                <a:spcPct val="100000"/>
              </a:lnSpc>
              <a:spcBef>
                <a:spcPts val="0"/>
              </a:spcBef>
              <a:buNone/>
              <a:defRPr lang="en-US" sz="1400" b="1" i="0" kern="1200" dirty="0" smtClean="0">
                <a:noFill/>
                <a:latin typeface="Arial" panose="020B0604020202020204" pitchFamily="34" charset="0"/>
                <a:ea typeface="Roboto Light" panose="02000000000000000000" pitchFamily="2" charset="0"/>
                <a:cs typeface="Arial" panose="020B0604020202020204" pitchFamily="34" charset="0"/>
              </a:defRPr>
            </a:lvl1pPr>
          </a:lstStyle>
          <a:p>
            <a:pPr lvl="0"/>
            <a:r>
              <a:rPr lang="en-US" dirty="0"/>
              <a:t>Line</a:t>
            </a:r>
          </a:p>
        </p:txBody>
      </p:sp>
    </p:spTree>
    <p:extLst>
      <p:ext uri="{BB962C8B-B14F-4D97-AF65-F5344CB8AC3E}">
        <p14:creationId xmlns:p14="http://schemas.microsoft.com/office/powerpoint/2010/main" val="2863169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23157634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74339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142186042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D621D-405A-AE43-83E8-6F53B7DB039B}"/>
              </a:ext>
            </a:extLst>
          </p:cNvPr>
          <p:cNvSpPr>
            <a:spLocks noGrp="1"/>
          </p:cNvSpPr>
          <p:nvPr>
            <p:ph type="title"/>
          </p:nvPr>
        </p:nvSpPr>
        <p:spPr>
          <a:xfrm>
            <a:off x="2209800" y="3981722"/>
            <a:ext cx="5957656" cy="565608"/>
          </a:xfrm>
          <a:prstGeom prst="rect">
            <a:avLst/>
          </a:prstGeom>
          <a:solidFill>
            <a:schemeClr val="tx1"/>
          </a:solidFill>
        </p:spPr>
        <p:txBody>
          <a:bodyPr/>
          <a:lstStyle>
            <a:lvl1pPr>
              <a:defRPr>
                <a:solidFill>
                  <a:schemeClr val="bg1"/>
                </a:solidFill>
              </a:defRPr>
            </a:lvl1pPr>
          </a:lstStyle>
          <a:p>
            <a:r>
              <a:rPr lang="en-US"/>
              <a:t>Click to edit Master title style</a:t>
            </a:r>
          </a:p>
        </p:txBody>
      </p:sp>
      <p:sp>
        <p:nvSpPr>
          <p:cNvPr id="3" name="Date Placeholder 2">
            <a:extLst>
              <a:ext uri="{FF2B5EF4-FFF2-40B4-BE49-F238E27FC236}">
                <a16:creationId xmlns:a16="http://schemas.microsoft.com/office/drawing/2014/main" id="{548125CD-E6C4-734D-9632-3A76C30AFB0C}"/>
              </a:ext>
            </a:extLst>
          </p:cNvPr>
          <p:cNvSpPr>
            <a:spLocks noGrp="1"/>
          </p:cNvSpPr>
          <p:nvPr>
            <p:ph type="dt" sz="half" idx="10"/>
          </p:nvPr>
        </p:nvSpPr>
        <p:spPr>
          <a:xfrm>
            <a:off x="2209800" y="6101826"/>
            <a:ext cx="2743200" cy="365125"/>
          </a:xfrm>
          <a:prstGeom prst="rect">
            <a:avLst/>
          </a:prstGeom>
        </p:spPr>
        <p:txBody>
          <a:bodyPr/>
          <a:lstStyle/>
          <a:p>
            <a:fld id="{07EFCBE4-E741-C142-8910-39EAB846F09D}" type="datetime1">
              <a:rPr lang="en-GB" smtClean="0"/>
              <a:t>27/11/2023</a:t>
            </a:fld>
            <a:endParaRPr lang="en-US"/>
          </a:p>
        </p:txBody>
      </p:sp>
      <p:sp>
        <p:nvSpPr>
          <p:cNvPr id="6" name="Text Placeholder 5">
            <a:extLst>
              <a:ext uri="{FF2B5EF4-FFF2-40B4-BE49-F238E27FC236}">
                <a16:creationId xmlns:a16="http://schemas.microsoft.com/office/drawing/2014/main" id="{9F002AD9-E55F-034F-A02E-1A158D25FD81}"/>
              </a:ext>
            </a:extLst>
          </p:cNvPr>
          <p:cNvSpPr>
            <a:spLocks noGrp="1"/>
          </p:cNvSpPr>
          <p:nvPr>
            <p:ph type="body" sz="quarter" idx="11"/>
          </p:nvPr>
        </p:nvSpPr>
        <p:spPr>
          <a:xfrm>
            <a:off x="2209800" y="4685776"/>
            <a:ext cx="7162800" cy="914400"/>
          </a:xfrm>
          <a:prstGeom prst="rect">
            <a:avLst/>
          </a:prstGeom>
        </p:spPr>
        <p:txBody>
          <a:bodyPr/>
          <a:lstStyle>
            <a:lvl1pPr marL="0" indent="0">
              <a:buNone/>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3454662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2068947" y="2336853"/>
            <a:ext cx="8478981" cy="661375"/>
          </a:xfrm>
          <a:prstGeom prst="rect">
            <a:avLst/>
          </a:prstGeom>
          <a:solidFill>
            <a:srgbClr val="8D8E8D"/>
          </a:solidFill>
        </p:spPr>
        <p:txBody>
          <a:bodyPr lIns="74441" tIns="37221" rIns="74441" bIns="37221"/>
          <a:lstStyle>
            <a:lvl1pPr marL="0" marR="0" indent="0" algn="ctr" defTabSz="789082" rtl="0" eaLnBrk="1" fontAlgn="auto" latinLnBrk="0" hangingPunct="1">
              <a:lnSpc>
                <a:spcPct val="90000"/>
              </a:lnSpc>
              <a:spcBef>
                <a:spcPct val="0"/>
              </a:spcBef>
              <a:spcAft>
                <a:spcPts val="432"/>
              </a:spcAft>
              <a:buClrTx/>
              <a:buSzTx/>
              <a:buFont typeface="Arial" panose="020B0604020202020204" pitchFamily="34" charset="0"/>
              <a:buNone/>
              <a:tabLst/>
              <a:defRPr lang="en-US" sz="3922" b="1" kern="1200" dirty="0" smtClean="0">
                <a:solidFill>
                  <a:srgbClr val="FFFFFF"/>
                </a:solidFill>
                <a:latin typeface="+mj-lt"/>
                <a:ea typeface="+mj-ea"/>
                <a:cs typeface="+mj-cs"/>
              </a:defRPr>
            </a:lvl1pPr>
          </a:lstStyle>
          <a:p>
            <a:pPr marL="0" marR="0" lvl="0" indent="0" algn="l" defTabSz="789082" rtl="0" eaLnBrk="1" fontAlgn="auto" latinLnBrk="0" hangingPunct="1">
              <a:lnSpc>
                <a:spcPct val="100000"/>
              </a:lnSpc>
              <a:spcBef>
                <a:spcPts val="432"/>
              </a:spcBef>
              <a:spcAft>
                <a:spcPts val="432"/>
              </a:spcAft>
              <a:buClrTx/>
              <a:buSzTx/>
              <a:buFont typeface="Arial" panose="020B0604020202020204" pitchFamily="34" charset="0"/>
              <a:buNone/>
              <a:tabLst/>
              <a:defRPr/>
            </a:pPr>
            <a:r>
              <a:rPr lang="en-US"/>
              <a:t>Title </a:t>
            </a:r>
            <a:endParaRPr lang="en-US" sz="3074">
              <a:solidFill>
                <a:srgbClr val="FFFFFF"/>
              </a:solidFill>
            </a:endParaRPr>
          </a:p>
        </p:txBody>
      </p:sp>
    </p:spTree>
    <p:extLst>
      <p:ext uri="{BB962C8B-B14F-4D97-AF65-F5344CB8AC3E}">
        <p14:creationId xmlns:p14="http://schemas.microsoft.com/office/powerpoint/2010/main" val="28028100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11179985" cy="4270375"/>
          </a:xfrm>
          <a:prstGeom prst="rect">
            <a:avLst/>
          </a:prstGeom>
        </p:spPr>
        <p:txBody>
          <a:bodyPr/>
          <a:lstStyle>
            <a:lvl1pPr>
              <a:defRPr sz="2000" b="1">
                <a:solidFill>
                  <a:srgbClr val="007A53"/>
                </a:solidFill>
              </a:defRPr>
            </a:lvl1pPr>
            <a:lvl2pPr>
              <a:defRPr sz="1800"/>
            </a:lvl2pPr>
            <a:lvl3pPr>
              <a:defRPr sz="1600"/>
            </a:lvl3pPr>
            <a:lvl4pPr>
              <a:defRPr sz="1400"/>
            </a:lvl4pPr>
            <a:lvl5pPr>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Text Placeholder 2">
            <a:extLst>
              <a:ext uri="{FF2B5EF4-FFF2-40B4-BE49-F238E27FC236}">
                <a16:creationId xmlns:a16="http://schemas.microsoft.com/office/drawing/2014/main" id="{7EE1971B-7994-48E2-B5EA-1EE615044C27}"/>
              </a:ext>
            </a:extLst>
          </p:cNvPr>
          <p:cNvSpPr>
            <a:spLocks noGrp="1"/>
          </p:cNvSpPr>
          <p:nvPr>
            <p:ph type="body" sz="quarter" idx="17"/>
          </p:nvPr>
        </p:nvSpPr>
        <p:spPr>
          <a:xfrm>
            <a:off x="429827" y="1213645"/>
            <a:ext cx="5013030" cy="432000"/>
          </a:xfrm>
          <a:prstGeom prst="rect">
            <a:avLst/>
          </a:prstGeom>
        </p:spPr>
        <p:txBody>
          <a:bodyPr/>
          <a:lstStyle>
            <a:lvl1pPr marL="0" indent="0">
              <a:buNone/>
              <a:defRPr/>
            </a:lvl1pPr>
          </a:lstStyle>
          <a:p>
            <a:pPr lvl="0"/>
            <a:r>
              <a:rPr lang="en-US" dirty="0"/>
              <a:t>Click to edit Master text styles</a:t>
            </a:r>
            <a:endParaRPr lang="en-GB" dirty="0"/>
          </a:p>
        </p:txBody>
      </p:sp>
    </p:spTree>
    <p:custDataLst>
      <p:tags r:id="rId1"/>
    </p:custDataLst>
    <p:extLst>
      <p:ext uri="{BB962C8B-B14F-4D97-AF65-F5344CB8AC3E}">
        <p14:creationId xmlns:p14="http://schemas.microsoft.com/office/powerpoint/2010/main" val="211483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heavy 1">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D43DE525-5AF9-D946-B14C-7293F8D7846B}"/>
              </a:ext>
            </a:extLst>
          </p:cNvPr>
          <p:cNvSpPr>
            <a:spLocks noGrp="1"/>
          </p:cNvSpPr>
          <p:nvPr>
            <p:ph type="body" sz="quarter" idx="13"/>
          </p:nvPr>
        </p:nvSpPr>
        <p:spPr>
          <a:xfrm>
            <a:off x="429826" y="1997461"/>
            <a:ext cx="11294087" cy="4027782"/>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Tree>
    <p:extLst>
      <p:ext uri="{BB962C8B-B14F-4D97-AF65-F5344CB8AC3E}">
        <p14:creationId xmlns:p14="http://schemas.microsoft.com/office/powerpoint/2010/main" val="4115405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heavy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2" y="1873250"/>
            <a:ext cx="11388407"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139341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heavy (split)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2400" b="1">
                <a:solidFill>
                  <a:srgbClr val="007A53"/>
                </a:solidFill>
              </a:defRPr>
            </a:lvl1pPr>
            <a:lvl2pPr marL="457200" indent="0">
              <a:buNone/>
              <a:defRPr sz="2000"/>
            </a:lvl2pPr>
            <a:lvl3pPr marL="914400" indent="0">
              <a:buNone/>
              <a:defRPr sz="1800"/>
            </a:lvl3pPr>
            <a:lvl4pPr marL="1371600" indent="0">
              <a:buNone/>
              <a:defRPr sz="1600"/>
            </a:lvl4pPr>
            <a:lvl5pPr marL="1828800" indent="0">
              <a:buNone/>
              <a:defRPr sz="16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69042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heavy (split)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6" name="Content Placeholder 2">
            <a:extLst>
              <a:ext uri="{FF2B5EF4-FFF2-40B4-BE49-F238E27FC236}">
                <a16:creationId xmlns:a16="http://schemas.microsoft.com/office/drawing/2014/main" id="{800FD0A2-EE6F-0141-9F90-1F57C484E101}"/>
              </a:ext>
            </a:extLst>
          </p:cNvPr>
          <p:cNvSpPr>
            <a:spLocks noGrp="1"/>
          </p:cNvSpPr>
          <p:nvPr>
            <p:ph sz="quarter" idx="15"/>
          </p:nvPr>
        </p:nvSpPr>
        <p:spPr>
          <a:xfrm>
            <a:off x="6067534"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Tree>
    <p:extLst>
      <p:ext uri="{BB962C8B-B14F-4D97-AF65-F5344CB8AC3E}">
        <p14:creationId xmlns:p14="http://schemas.microsoft.com/office/powerpoint/2010/main" val="405865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image 1">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4" name="Text Placeholder 3">
            <a:extLst>
              <a:ext uri="{FF2B5EF4-FFF2-40B4-BE49-F238E27FC236}">
                <a16:creationId xmlns:a16="http://schemas.microsoft.com/office/drawing/2014/main" id="{CC261EA8-F16A-8440-9236-A41F002F0486}"/>
              </a:ext>
            </a:extLst>
          </p:cNvPr>
          <p:cNvSpPr>
            <a:spLocks noGrp="1"/>
          </p:cNvSpPr>
          <p:nvPr>
            <p:ph type="body" sz="quarter" idx="16"/>
          </p:nvPr>
        </p:nvSpPr>
        <p:spPr>
          <a:xfrm>
            <a:off x="456844" y="1873250"/>
            <a:ext cx="3165245" cy="4270375"/>
          </a:xfrm>
          <a:prstGeom prst="rect">
            <a:avLst/>
          </a:prstGeom>
        </p:spPr>
        <p:txBody>
          <a:bodyPr/>
          <a:lstStyle>
            <a:lvl1pPr marL="0" indent="0">
              <a:buNone/>
              <a:defRPr sz="2000" b="1">
                <a:solidFill>
                  <a:srgbClr val="007A53"/>
                </a:solidFill>
              </a:defRPr>
            </a:lvl1pPr>
            <a:lvl2pPr marL="457200" indent="0">
              <a:buNone/>
              <a:defRPr sz="1800"/>
            </a:lvl2pPr>
            <a:lvl3pPr marL="914400" indent="0">
              <a:buNone/>
              <a:defRPr sz="1600"/>
            </a:lvl3pPr>
            <a:lvl4pPr marL="1371600" indent="0">
              <a:buNone/>
              <a:defRPr sz="1400"/>
            </a:lvl4pPr>
            <a:lvl5pPr marL="1828800" indent="0">
              <a:buNone/>
              <a:defRPr sz="14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3" name="Picture Placeholder 2">
            <a:extLst>
              <a:ext uri="{FF2B5EF4-FFF2-40B4-BE49-F238E27FC236}">
                <a16:creationId xmlns:a16="http://schemas.microsoft.com/office/drawing/2014/main" id="{59C7596A-A16D-BC41-A75D-6A543766AE48}"/>
              </a:ext>
            </a:extLst>
          </p:cNvPr>
          <p:cNvSpPr>
            <a:spLocks noGrp="1"/>
          </p:cNvSpPr>
          <p:nvPr>
            <p:ph type="pic" sz="quarter" idx="17"/>
          </p:nvPr>
        </p:nvSpPr>
        <p:spPr>
          <a:xfrm>
            <a:off x="3861217" y="1873250"/>
            <a:ext cx="7519987" cy="4270375"/>
          </a:xfrm>
          <a:prstGeom prst="rect">
            <a:avLst/>
          </a:prstGeom>
        </p:spPr>
        <p:txBody>
          <a:bodyPr/>
          <a:lstStyle>
            <a:lvl1pPr>
              <a:defRPr sz="1800" b="1"/>
            </a:lvl1pPr>
          </a:lstStyle>
          <a:p>
            <a:endParaRPr lang="en-US" dirty="0"/>
          </a:p>
        </p:txBody>
      </p:sp>
    </p:spTree>
    <p:extLst>
      <p:ext uri="{BB962C8B-B14F-4D97-AF65-F5344CB8AC3E}">
        <p14:creationId xmlns:p14="http://schemas.microsoft.com/office/powerpoint/2010/main" val="2416237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with image 2">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D9D7DD5-0304-9E4E-A2E7-0BE804041344}"/>
              </a:ext>
            </a:extLst>
          </p:cNvPr>
          <p:cNvSpPr>
            <a:spLocks noGrp="1"/>
          </p:cNvSpPr>
          <p:nvPr>
            <p:ph type="title"/>
          </p:nvPr>
        </p:nvSpPr>
        <p:spPr>
          <a:xfrm>
            <a:off x="429827" y="641119"/>
            <a:ext cx="6592410" cy="539611"/>
          </a:xfrm>
          <a:prstGeom prst="rect">
            <a:avLst/>
          </a:prstGeom>
          <a:solidFill>
            <a:schemeClr val="tx1"/>
          </a:solidFill>
        </p:spPr>
        <p:txBody>
          <a:bodyPr/>
          <a:lstStyle>
            <a:lvl1pPr>
              <a:defRPr sz="3600" b="1">
                <a:solidFill>
                  <a:schemeClr val="bg1"/>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D70677C1-AC14-E84C-B1CD-F3E514769334}"/>
              </a:ext>
            </a:extLst>
          </p:cNvPr>
          <p:cNvSpPr>
            <a:spLocks noGrp="1"/>
          </p:cNvSpPr>
          <p:nvPr>
            <p:ph sz="quarter" idx="14"/>
          </p:nvPr>
        </p:nvSpPr>
        <p:spPr>
          <a:xfrm>
            <a:off x="430213" y="1873250"/>
            <a:ext cx="5384800" cy="4270375"/>
          </a:xfrm>
          <a:prstGeom prst="rect">
            <a:avLst/>
          </a:prstGeom>
        </p:spPr>
        <p:txBody>
          <a:bodyPr/>
          <a:lstStyle>
            <a:lvl1pPr marL="0" indent="0">
              <a:buNone/>
              <a:defRPr sz="1400" b="0">
                <a:solidFill>
                  <a:schemeClr val="tx1"/>
                </a:solidFill>
              </a:defRPr>
            </a:lvl1pPr>
            <a:lvl2pPr>
              <a:defRPr sz="2000"/>
            </a:lvl2pPr>
            <a:lvl3pPr>
              <a:defRPr sz="1800"/>
            </a:lvl3pPr>
            <a:lvl4pPr>
              <a:defRPr sz="1600"/>
            </a:lvl4pPr>
            <a:lvl5pPr>
              <a:defRPr sz="1600"/>
            </a:lvl5pPr>
          </a:lstStyle>
          <a:p>
            <a:pPr lvl="0"/>
            <a:r>
              <a:rPr lang="en-GB" dirty="0"/>
              <a:t>Click to edit Master text styles</a:t>
            </a:r>
          </a:p>
        </p:txBody>
      </p:sp>
      <p:sp>
        <p:nvSpPr>
          <p:cNvPr id="5" name="Picture Placeholder 2">
            <a:extLst>
              <a:ext uri="{FF2B5EF4-FFF2-40B4-BE49-F238E27FC236}">
                <a16:creationId xmlns:a16="http://schemas.microsoft.com/office/drawing/2014/main" id="{2357FB5A-6BB5-4BCE-A459-AA47678C10D9}"/>
              </a:ext>
            </a:extLst>
          </p:cNvPr>
          <p:cNvSpPr>
            <a:spLocks noGrp="1"/>
          </p:cNvSpPr>
          <p:nvPr>
            <p:ph type="pic" sz="quarter" idx="98" hasCustomPrompt="1"/>
          </p:nvPr>
        </p:nvSpPr>
        <p:spPr>
          <a:xfrm>
            <a:off x="6096000" y="1873250"/>
            <a:ext cx="6096000" cy="4270375"/>
          </a:xfrm>
          <a:prstGeom prst="rect">
            <a:avLst/>
          </a:prstGeom>
        </p:spPr>
        <p:txBody>
          <a:bodyPr/>
          <a:lstStyle>
            <a:lvl1pPr marL="0" indent="0">
              <a:buNone/>
              <a:def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defRPr>
            </a:lvl1pPr>
          </a:lstStyle>
          <a:p>
            <a:r>
              <a:rPr lang="en-US" sz="1200" b="0" i="0" kern="1200" dirty="0">
                <a:solidFill>
                  <a:srgbClr val="707070"/>
                </a:solidFill>
                <a:latin typeface="Arial" panose="020B0604020202020204" pitchFamily="34" charset="0"/>
                <a:ea typeface="Roboto Light" panose="02000000000000000000" pitchFamily="2" charset="0"/>
                <a:cs typeface="Arial" panose="020B0604020202020204" pitchFamily="34" charset="0"/>
              </a:rPr>
              <a:t>Insert relevant image</a:t>
            </a:r>
            <a:endParaRPr lang="en-US" dirty="0"/>
          </a:p>
        </p:txBody>
      </p:sp>
    </p:spTree>
    <p:extLst>
      <p:ext uri="{BB962C8B-B14F-4D97-AF65-F5344CB8AC3E}">
        <p14:creationId xmlns:p14="http://schemas.microsoft.com/office/powerpoint/2010/main" val="31828297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slideLayout" Target="../slideLayouts/slideLayout21.xml"/><Relationship Id="rId3" Type="http://schemas.openxmlformats.org/officeDocument/2006/relationships/slideLayout" Target="../slideLayouts/slideLayout6.xml"/><Relationship Id="rId21" Type="http://schemas.openxmlformats.org/officeDocument/2006/relationships/theme" Target="../theme/theme2.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slideLayout" Target="../slideLayouts/slideLayout20.xml"/><Relationship Id="rId2" Type="http://schemas.openxmlformats.org/officeDocument/2006/relationships/slideLayout" Target="../slideLayouts/slideLayout5.xml"/><Relationship Id="rId16" Type="http://schemas.openxmlformats.org/officeDocument/2006/relationships/slideLayout" Target="../slideLayouts/slideLayout19.xml"/><Relationship Id="rId20" Type="http://schemas.openxmlformats.org/officeDocument/2006/relationships/slideLayout" Target="../slideLayouts/slideLayout23.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19" Type="http://schemas.openxmlformats.org/officeDocument/2006/relationships/slideLayout" Target="../slideLayouts/slideLayout22.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 Id="rId22"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3FAABE4-BBBA-F34D-9FCF-803368DF7F48}"/>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Date Placeholder 3">
            <a:extLst>
              <a:ext uri="{FF2B5EF4-FFF2-40B4-BE49-F238E27FC236}">
                <a16:creationId xmlns:a16="http://schemas.microsoft.com/office/drawing/2014/main" id="{1BBEE673-7C3F-864F-A4CE-905687918A95}"/>
              </a:ext>
            </a:extLst>
          </p:cNvPr>
          <p:cNvSpPr>
            <a:spLocks noGrp="1"/>
          </p:cNvSpPr>
          <p:nvPr>
            <p:ph type="dt" sz="half" idx="2"/>
          </p:nvPr>
        </p:nvSpPr>
        <p:spPr>
          <a:xfrm>
            <a:off x="2209800" y="6101826"/>
            <a:ext cx="2743200" cy="365125"/>
          </a:xfrm>
          <a:prstGeom prst="rect">
            <a:avLst/>
          </a:prstGeom>
        </p:spPr>
        <p:txBody>
          <a:bodyPr vert="horz" lIns="91440" tIns="45720" rIns="91440" bIns="45720" rtlCol="0" anchor="ctr"/>
          <a:lstStyle>
            <a:lvl1pPr algn="l">
              <a:defRPr sz="1600">
                <a:solidFill>
                  <a:schemeClr val="tx1">
                    <a:tint val="75000"/>
                  </a:schemeClr>
                </a:solidFill>
                <a:latin typeface="Arial" panose="020B0604020202020204" pitchFamily="34" charset="0"/>
                <a:cs typeface="Arial" panose="020B0604020202020204" pitchFamily="34" charset="0"/>
              </a:defRPr>
            </a:lvl1pPr>
          </a:lstStyle>
          <a:p>
            <a:fld id="{C4B77221-0FD8-6A4A-AAC5-326A67BAC751}" type="datetime1">
              <a:rPr lang="en-GB" smtClean="0"/>
              <a:t>27/11/2023</a:t>
            </a:fld>
            <a:endParaRPr lang="en-US"/>
          </a:p>
        </p:txBody>
      </p:sp>
    </p:spTree>
    <p:extLst>
      <p:ext uri="{BB962C8B-B14F-4D97-AF65-F5344CB8AC3E}">
        <p14:creationId xmlns:p14="http://schemas.microsoft.com/office/powerpoint/2010/main" val="3407050618"/>
      </p:ext>
    </p:extLst>
  </p:cSld>
  <p:clrMap bg1="lt1" tx1="dk1" bg2="lt2" tx2="dk2" accent1="accent1" accent2="accent2" accent3="accent3" accent4="accent4" accent5="accent5" accent6="accent6" hlink="hlink" folHlink="folHlink"/>
  <p:sldLayoutIdLst>
    <p:sldLayoutId id="2147483648" r:id="rId1"/>
    <p:sldLayoutId id="2147483764" r:id="rId2"/>
    <p:sldLayoutId id="2147483765" r:id="rId3"/>
  </p:sldLayoutIdLst>
  <p:hf hdr="0" ftr="0"/>
  <p:txStyles>
    <p:titleStyle>
      <a:lvl1pPr algn="l"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lumMod val="50000"/>
              <a:lumOff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lumMod val="50000"/>
              <a:lumOff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50000"/>
              <a:lumOff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50000"/>
              <a:lumOff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7767BF-16EB-504C-8C25-BCA328CCBC16}"/>
              </a:ext>
            </a:extLst>
          </p:cNvPr>
          <p:cNvPicPr>
            <a:picLocks noChangeAspect="1"/>
          </p:cNvPicPr>
          <p:nvPr userDrawn="1"/>
        </p:nvPicPr>
        <p:blipFill>
          <a:blip r:embed="rId22">
            <a:extLst>
              <a:ext uri="{28A0092B-C50C-407E-A947-70E740481C1C}">
                <a14:useLocalDpi xmlns:a14="http://schemas.microsoft.com/office/drawing/2010/main" val="0"/>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890825639"/>
      </p:ext>
    </p:extLst>
  </p:cSld>
  <p:clrMap bg1="lt1" tx1="dk1" bg2="lt2" tx2="dk2" accent1="accent1" accent2="accent2" accent3="accent3" accent4="accent4" accent5="accent5" accent6="accent6" hlink="hlink" folHlink="folHlink"/>
  <p:sldLayoutIdLst>
    <p:sldLayoutId id="2147483732" r:id="rId1"/>
    <p:sldLayoutId id="2147483748" r:id="rId2"/>
    <p:sldLayoutId id="2147483743" r:id="rId3"/>
    <p:sldLayoutId id="2147483747" r:id="rId4"/>
    <p:sldLayoutId id="2147483746" r:id="rId5"/>
    <p:sldLayoutId id="2147483754" r:id="rId6"/>
    <p:sldLayoutId id="2147483755" r:id="rId7"/>
    <p:sldLayoutId id="2147483745" r:id="rId8"/>
    <p:sldLayoutId id="2147483749" r:id="rId9"/>
    <p:sldLayoutId id="2147483750" r:id="rId10"/>
    <p:sldLayoutId id="2147483751" r:id="rId11"/>
    <p:sldLayoutId id="2147483752" r:id="rId12"/>
    <p:sldLayoutId id="2147483753" r:id="rId13"/>
    <p:sldLayoutId id="2147483756" r:id="rId14"/>
    <p:sldLayoutId id="2147483757" r:id="rId15"/>
    <p:sldLayoutId id="2147483758" r:id="rId16"/>
    <p:sldLayoutId id="2147483759" r:id="rId17"/>
    <p:sldLayoutId id="2147483762" r:id="rId18"/>
    <p:sldLayoutId id="2147483763" r:id="rId19"/>
    <p:sldLayoutId id="2147483769" r:id="rId20"/>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4.xml"/><Relationship Id="rId6" Type="http://schemas.openxmlformats.org/officeDocument/2006/relationships/image" Target="../media/image21.png"/><Relationship Id="rId5" Type="http://schemas.openxmlformats.org/officeDocument/2006/relationships/notesSlide" Target="../notesSlides/notesSlide11.xml"/><Relationship Id="rId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15.xml"/><Relationship Id="rId6" Type="http://schemas.openxmlformats.org/officeDocument/2006/relationships/image" Target="../media/image21.png"/><Relationship Id="rId5" Type="http://schemas.openxmlformats.org/officeDocument/2006/relationships/notesSlide" Target="../notesSlides/notesSlide12.xml"/><Relationship Id="rId4"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1.xml"/><Relationship Id="rId1" Type="http://schemas.openxmlformats.org/officeDocument/2006/relationships/tags" Target="../tags/tag16.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1.xml"/><Relationship Id="rId1" Type="http://schemas.openxmlformats.org/officeDocument/2006/relationships/tags" Target="../tags/tag17.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1.xml"/><Relationship Id="rId1" Type="http://schemas.openxmlformats.org/officeDocument/2006/relationships/tags" Target="../tags/tag18.xml"/><Relationship Id="rId5" Type="http://schemas.openxmlformats.org/officeDocument/2006/relationships/image" Target="../media/image27.jp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9.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20.xml"/><Relationship Id="rId4" Type="http://schemas.openxmlformats.org/officeDocument/2006/relationships/image" Target="../media/image28.jp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5.xml"/><Relationship Id="rId1" Type="http://schemas.openxmlformats.org/officeDocument/2006/relationships/tags" Target="../tags/tag21.xml"/><Relationship Id="rId5" Type="http://schemas.openxmlformats.org/officeDocument/2006/relationships/image" Target="../media/image30.png"/><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23.xml"/><Relationship Id="rId1" Type="http://schemas.openxmlformats.org/officeDocument/2006/relationships/tags" Target="../tags/tag22.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3" Type="http://schemas.openxmlformats.org/officeDocument/2006/relationships/hyperlink" Target="https://www.smartsurvey.co.uk/s/JQVGYH/" TargetMode="External"/><Relationship Id="rId2" Type="http://schemas.openxmlformats.org/officeDocument/2006/relationships/slideLayout" Target="../slideLayouts/slideLayout4.xml"/><Relationship Id="rId1" Type="http://schemas.openxmlformats.org/officeDocument/2006/relationships/tags" Target="../tags/tag23.xml"/><Relationship Id="rId4" Type="http://schemas.openxmlformats.org/officeDocument/2006/relationships/hyperlink" Target="https://customervoice.microsoft.com/Pages/ResponsePage.aspx?id=-zfQkRRH6E-whGjAg7gZPxDKZeu5SNxLuu83ni3CbiZURFM1WDhVWVhKR1hKOVlLVlEzSFZVREs1My4u"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notesSlide" Target="../notesSlides/notesSlide7.xml"/><Relationship Id="rId7"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notesSlide" Target="../notesSlides/notesSlide8.xml"/><Relationship Id="rId7" Type="http://schemas.openxmlformats.org/officeDocument/2006/relationships/image" Target="../media/image16.jpe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9962BEE-8AEA-6B86-6D41-09D063D96B8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6081" y="1240136"/>
            <a:ext cx="7620268" cy="4661900"/>
          </a:xfrm>
          <a:prstGeom prst="rect">
            <a:avLst/>
          </a:prstGeom>
        </p:spPr>
      </p:pic>
      <p:sp>
        <p:nvSpPr>
          <p:cNvPr id="7" name="Title 1">
            <a:extLst>
              <a:ext uri="{FF2B5EF4-FFF2-40B4-BE49-F238E27FC236}">
                <a16:creationId xmlns:a16="http://schemas.microsoft.com/office/drawing/2014/main" id="{6E8107F4-76D1-F8B6-A32B-6C3519386517}"/>
              </a:ext>
            </a:extLst>
          </p:cNvPr>
          <p:cNvSpPr>
            <a:spLocks noGrp="1"/>
          </p:cNvSpPr>
          <p:nvPr>
            <p:ph type="title"/>
          </p:nvPr>
        </p:nvSpPr>
        <p:spPr>
          <a:xfrm>
            <a:off x="2415753" y="5046871"/>
            <a:ext cx="4816320" cy="570993"/>
          </a:xfrm>
          <a:solidFill>
            <a:srgbClr val="009F53"/>
          </a:solidFill>
        </p:spPr>
        <p:txBody>
          <a:bodyPr/>
          <a:lstStyle/>
          <a:p>
            <a:r>
              <a:rPr lang="en-US" dirty="0"/>
              <a:t>KS2 – Bites &amp; stings</a:t>
            </a:r>
          </a:p>
        </p:txBody>
      </p:sp>
      <p:sp>
        <p:nvSpPr>
          <p:cNvPr id="5" name="TextBox 4">
            <a:extLst>
              <a:ext uri="{FF2B5EF4-FFF2-40B4-BE49-F238E27FC236}">
                <a16:creationId xmlns:a16="http://schemas.microsoft.com/office/drawing/2014/main" id="{0912B81D-7A0A-E11A-C786-CFC3351183B7}"/>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2B9E55F2-E8F8-9D2F-EFC3-7463DB4744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776" y="5617864"/>
            <a:ext cx="989013" cy="96520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D9C82973-B41F-BC34-6FC7-2BE6BEBC2B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7252" y="5617864"/>
            <a:ext cx="985837" cy="96202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Box 1">
            <a:extLst>
              <a:ext uri="{FF2B5EF4-FFF2-40B4-BE49-F238E27FC236}">
                <a16:creationId xmlns:a16="http://schemas.microsoft.com/office/drawing/2014/main" id="{D65707DD-1F50-2E4C-D3C2-7E0A7EDCE120}"/>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Arial" panose="020B0604020202020204" pitchFamily="34" charset="0"/>
                <a:ea typeface="MS Mincho" panose="02020609040205080304" pitchFamily="49" charset="-128"/>
                <a:cs typeface="Arial" panose="020B0604020202020204" pitchFamily="34" charset="0"/>
              </a:rPr>
              <a:t>© 2024 St John Ambulance</a:t>
            </a:r>
          </a:p>
        </p:txBody>
      </p:sp>
    </p:spTree>
    <p:custDataLst>
      <p:tags r:id="rId1"/>
    </p:custDataLst>
    <p:extLst>
      <p:ext uri="{BB962C8B-B14F-4D97-AF65-F5344CB8AC3E}">
        <p14:creationId xmlns:p14="http://schemas.microsoft.com/office/powerpoint/2010/main" val="9078913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28FD22-4D59-7326-E92A-64BB82AA6528}"/>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4581560" cy="634787"/>
          </a:xfrm>
          <a:solidFill>
            <a:srgbClr val="009F53"/>
          </a:solidFill>
        </p:spPr>
        <p:txBody>
          <a:bodyPr>
            <a:normAutofit/>
          </a:bodyPr>
          <a:lstStyle/>
          <a:p>
            <a:r>
              <a:rPr lang="en-US" sz="3700" dirty="0"/>
              <a:t>What can go wrong</a:t>
            </a:r>
          </a:p>
        </p:txBody>
      </p:sp>
      <p:sp>
        <p:nvSpPr>
          <p:cNvPr id="2" name="Rectangle 1">
            <a:extLst>
              <a:ext uri="{FF2B5EF4-FFF2-40B4-BE49-F238E27FC236}">
                <a16:creationId xmlns:a16="http://schemas.microsoft.com/office/drawing/2014/main" id="{646D3A22-0118-777F-7564-0713BFF0AC5A}"/>
              </a:ext>
            </a:extLst>
          </p:cNvPr>
          <p:cNvSpPr/>
          <p:nvPr/>
        </p:nvSpPr>
        <p:spPr>
          <a:xfrm>
            <a:off x="429827" y="1475671"/>
            <a:ext cx="6790370" cy="3111108"/>
          </a:xfrm>
          <a:prstGeom prst="rect">
            <a:avLst/>
          </a:prstGeom>
          <a:solidFill>
            <a:schemeClr val="bg1"/>
          </a:solidFill>
          <a:ln w="38100">
            <a:solidFill>
              <a:srgbClr val="009F53"/>
            </a:solidFill>
          </a:ln>
        </p:spPr>
        <p:txBody>
          <a:bodyPr wrap="square" anchor="t">
            <a:spAutoFit/>
          </a:bodyPr>
          <a:lstStyle/>
          <a:p>
            <a:r>
              <a:rPr lang="en-GB" sz="2400" b="1" dirty="0">
                <a:cs typeface="Times"/>
              </a:rPr>
              <a:t>Allergic Reaction</a:t>
            </a:r>
          </a:p>
          <a:p>
            <a:pPr marL="365125" indent="-365125">
              <a:spcAft>
                <a:spcPts val="488"/>
              </a:spcAft>
              <a:buClr>
                <a:srgbClr val="009F53"/>
              </a:buClr>
              <a:buSzPct val="100000"/>
              <a:buFont typeface="Lucida Grande"/>
              <a:buChar char="➤"/>
            </a:pPr>
            <a:r>
              <a:rPr lang="en-GB" sz="2400" dirty="0">
                <a:cs typeface="Times"/>
              </a:rPr>
              <a:t>An allergic reaction can occur from a bite or sting. This can be really dangerous for the casualty. It may cause problems with their airway and breathing</a:t>
            </a:r>
          </a:p>
          <a:p>
            <a:pPr marL="365125" indent="-365125">
              <a:spcAft>
                <a:spcPts val="488"/>
              </a:spcAft>
              <a:buClr>
                <a:srgbClr val="009F53"/>
              </a:buClr>
              <a:buSzPct val="100000"/>
              <a:buFont typeface="Lucida Grande"/>
              <a:buChar char="➤"/>
            </a:pPr>
            <a:r>
              <a:rPr lang="en-GB" sz="2400" dirty="0">
                <a:cs typeface="Times"/>
              </a:rPr>
              <a:t>If there are any other signs of a severe allergic reaction (anaphylaxis) you should seek urgent medical attention. </a:t>
            </a:r>
          </a:p>
        </p:txBody>
      </p:sp>
      <p:sp>
        <p:nvSpPr>
          <p:cNvPr id="3" name="Rectangle 2">
            <a:extLst>
              <a:ext uri="{FF2B5EF4-FFF2-40B4-BE49-F238E27FC236}">
                <a16:creationId xmlns:a16="http://schemas.microsoft.com/office/drawing/2014/main" id="{644AB254-9FF7-287F-5497-169B7E242A29}"/>
              </a:ext>
            </a:extLst>
          </p:cNvPr>
          <p:cNvSpPr/>
          <p:nvPr/>
        </p:nvSpPr>
        <p:spPr>
          <a:xfrm>
            <a:off x="7745970" y="1475671"/>
            <a:ext cx="4016203" cy="3480440"/>
          </a:xfrm>
          <a:prstGeom prst="rect">
            <a:avLst/>
          </a:prstGeom>
          <a:solidFill>
            <a:schemeClr val="bg1"/>
          </a:solidFill>
          <a:ln w="38100">
            <a:solidFill>
              <a:srgbClr val="009F53"/>
            </a:solidFill>
          </a:ln>
        </p:spPr>
        <p:txBody>
          <a:bodyPr wrap="square">
            <a:spAutoFit/>
          </a:bodyPr>
          <a:lstStyle/>
          <a:p>
            <a:r>
              <a:rPr lang="en-GB" sz="2400" b="1" dirty="0">
                <a:cs typeface="Times"/>
              </a:rPr>
              <a:t>Infection</a:t>
            </a:r>
          </a:p>
          <a:p>
            <a:pPr marL="365745" indent="-365745">
              <a:spcAft>
                <a:spcPts val="488"/>
              </a:spcAft>
              <a:buClr>
                <a:srgbClr val="009F53"/>
              </a:buClr>
              <a:buSzPct val="100000"/>
              <a:buFont typeface="Lucida Grande"/>
              <a:buChar char="➤"/>
            </a:pPr>
            <a:r>
              <a:rPr lang="en-GB" sz="2400" dirty="0">
                <a:cs typeface="Times"/>
              </a:rPr>
              <a:t>Bites from sharp teeth can cause deep puncture wounds that can damage tissues and put germs inside of the body</a:t>
            </a:r>
          </a:p>
          <a:p>
            <a:pPr marL="365745" indent="-365745">
              <a:spcAft>
                <a:spcPts val="488"/>
              </a:spcAft>
              <a:buClr>
                <a:srgbClr val="009F53"/>
              </a:buClr>
              <a:buSzPct val="100000"/>
              <a:buFont typeface="Lucida Grande"/>
              <a:buChar char="➤"/>
            </a:pPr>
            <a:r>
              <a:rPr lang="en-GB" sz="2400" dirty="0">
                <a:cs typeface="Times"/>
              </a:rPr>
              <a:t>Any bite that breaks the skin needs urgent medical attention.</a:t>
            </a:r>
          </a:p>
        </p:txBody>
      </p:sp>
      <p:pic>
        <p:nvPicPr>
          <p:cNvPr id="5" name="Picture 4">
            <a:extLst>
              <a:ext uri="{FF2B5EF4-FFF2-40B4-BE49-F238E27FC236}">
                <a16:creationId xmlns:a16="http://schemas.microsoft.com/office/drawing/2014/main" id="{9646B830-56EA-329B-D39B-8000489F73DF}"/>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r="54692"/>
          <a:stretch/>
        </p:blipFill>
        <p:spPr>
          <a:xfrm>
            <a:off x="1417563" y="5015892"/>
            <a:ext cx="834292" cy="1431758"/>
          </a:xfrm>
          <a:prstGeom prst="rect">
            <a:avLst/>
          </a:prstGeom>
          <a:noFill/>
          <a:ln w="38100">
            <a:noFill/>
          </a:ln>
        </p:spPr>
      </p:pic>
      <p:sp>
        <p:nvSpPr>
          <p:cNvPr id="6" name="Speech Bubble: Rectangle with Corners Rounded 5">
            <a:extLst>
              <a:ext uri="{FF2B5EF4-FFF2-40B4-BE49-F238E27FC236}">
                <a16:creationId xmlns:a16="http://schemas.microsoft.com/office/drawing/2014/main" id="{5C33C4DC-65B6-E499-84D0-867BB7B660A8}"/>
              </a:ext>
            </a:extLst>
          </p:cNvPr>
          <p:cNvSpPr/>
          <p:nvPr/>
        </p:nvSpPr>
        <p:spPr>
          <a:xfrm>
            <a:off x="2720606" y="4755240"/>
            <a:ext cx="3015175" cy="1218741"/>
          </a:xfrm>
          <a:prstGeom prst="wedgeRoundRectCallout">
            <a:avLst>
              <a:gd name="adj1" fmla="val -56940"/>
              <a:gd name="adj2" fmla="val 77236"/>
              <a:gd name="adj3" fmla="val 16667"/>
            </a:avLst>
          </a:prstGeom>
          <a:solidFill>
            <a:schemeClr val="bg1"/>
          </a:solidFill>
          <a:ln w="38100">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tx1"/>
                </a:solidFill>
              </a:rPr>
              <a:t>Q: </a:t>
            </a:r>
            <a:r>
              <a:rPr lang="en-GB" sz="2400" dirty="0">
                <a:solidFill>
                  <a:schemeClr val="tx1"/>
                </a:solidFill>
              </a:rPr>
              <a:t>What are the signs of an allergic reaction?</a:t>
            </a:r>
            <a:endParaRPr lang="en-GB" sz="2400" b="1" dirty="0">
              <a:solidFill>
                <a:schemeClr val="tx1"/>
              </a:solidFill>
            </a:endParaRPr>
          </a:p>
        </p:txBody>
      </p:sp>
      <p:sp>
        <p:nvSpPr>
          <p:cNvPr id="4" name="TextBox 3">
            <a:extLst>
              <a:ext uri="{FF2B5EF4-FFF2-40B4-BE49-F238E27FC236}">
                <a16:creationId xmlns:a16="http://schemas.microsoft.com/office/drawing/2014/main" id="{FDF87D3A-8D9D-17D9-5A9D-59151132876A}"/>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64CFDA2F-48B9-E396-8B0F-1FED0FA7D5E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6222203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5139700" cy="634787"/>
          </a:xfrm>
          <a:solidFill>
            <a:srgbClr val="009F53"/>
          </a:solidFill>
        </p:spPr>
        <p:txBody>
          <a:bodyPr>
            <a:normAutofit/>
          </a:bodyPr>
          <a:lstStyle/>
          <a:p>
            <a:r>
              <a:rPr lang="en-US" sz="3700" dirty="0"/>
              <a:t>Video – Bites &amp; stings</a:t>
            </a:r>
          </a:p>
        </p:txBody>
      </p:sp>
      <p:sp>
        <p:nvSpPr>
          <p:cNvPr id="3" name="TextBox 2">
            <a:extLst>
              <a:ext uri="{FF2B5EF4-FFF2-40B4-BE49-F238E27FC236}">
                <a16:creationId xmlns:a16="http://schemas.microsoft.com/office/drawing/2014/main" id="{1E321D57-CE72-3C0F-F9AA-CFF841A59916}"/>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EF3AA302-F593-9DF2-120D-FF94195969A4}"/>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bites_and_stings_(2023) (2160p)">
            <a:hlinkClick r:id="" action="ppaction://media"/>
            <a:extLst>
              <a:ext uri="{FF2B5EF4-FFF2-40B4-BE49-F238E27FC236}">
                <a16:creationId xmlns:a16="http://schemas.microsoft.com/office/drawing/2014/main" id="{E902BFED-9759-4AFF-511D-F44AC5C1967F}"/>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533926" y="1415612"/>
            <a:ext cx="9124147" cy="5132333"/>
          </a:xfrm>
          <a:prstGeom prst="rect">
            <a:avLst/>
          </a:prstGeom>
          <a:ln w="76200">
            <a:solidFill>
              <a:srgbClr val="009F53"/>
            </a:solidFill>
          </a:ln>
        </p:spPr>
      </p:pic>
      <p:sp>
        <p:nvSpPr>
          <p:cNvPr id="2" name="TextBox 1">
            <a:extLst>
              <a:ext uri="{FF2B5EF4-FFF2-40B4-BE49-F238E27FC236}">
                <a16:creationId xmlns:a16="http://schemas.microsoft.com/office/drawing/2014/main" id="{EEC01757-1398-D422-CAAC-1B87409C5753}"/>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878564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62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8" y="641120"/>
            <a:ext cx="5816593" cy="634787"/>
          </a:xfrm>
          <a:solidFill>
            <a:srgbClr val="009F53"/>
          </a:solidFill>
        </p:spPr>
        <p:txBody>
          <a:bodyPr>
            <a:normAutofit/>
          </a:bodyPr>
          <a:lstStyle/>
          <a:p>
            <a:r>
              <a:rPr lang="en-US" sz="3700" dirty="0"/>
              <a:t>Video – Allergic reaction</a:t>
            </a:r>
          </a:p>
        </p:txBody>
      </p:sp>
      <p:sp>
        <p:nvSpPr>
          <p:cNvPr id="2" name="TextBox 1">
            <a:extLst>
              <a:ext uri="{FF2B5EF4-FFF2-40B4-BE49-F238E27FC236}">
                <a16:creationId xmlns:a16="http://schemas.microsoft.com/office/drawing/2014/main" id="{7C58CD69-7CC5-1B77-45D4-51F953D769A6}"/>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3C3813A4-4E1E-1FCA-00D2-E25847464086}"/>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allergies_(2023) (2160p)">
            <a:hlinkClick r:id="" action="ppaction://media"/>
            <a:extLst>
              <a:ext uri="{FF2B5EF4-FFF2-40B4-BE49-F238E27FC236}">
                <a16:creationId xmlns:a16="http://schemas.microsoft.com/office/drawing/2014/main" id="{B3A0F984-7742-50C6-5EC4-379859815B89}"/>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550276" y="1439260"/>
            <a:ext cx="9091448" cy="5113940"/>
          </a:xfrm>
          <a:prstGeom prst="rect">
            <a:avLst/>
          </a:prstGeom>
          <a:ln w="76200">
            <a:solidFill>
              <a:srgbClr val="009F53"/>
            </a:solidFill>
          </a:ln>
        </p:spPr>
      </p:pic>
      <p:sp>
        <p:nvSpPr>
          <p:cNvPr id="3" name="TextBox 2">
            <a:extLst>
              <a:ext uri="{FF2B5EF4-FFF2-40B4-BE49-F238E27FC236}">
                <a16:creationId xmlns:a16="http://schemas.microsoft.com/office/drawing/2014/main" id="{5A9106B0-9706-2C08-9407-9EF38420A345}"/>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010181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940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3291B1E-5F49-754F-D9CF-50797F206F7B}"/>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a:extLst>
              <a:ext uri="{FF2B5EF4-FFF2-40B4-BE49-F238E27FC236}">
                <a16:creationId xmlns:a16="http://schemas.microsoft.com/office/drawing/2014/main" id="{7F0D9A5F-F981-441B-44D9-9B29916870EB}"/>
              </a:ext>
            </a:extLst>
          </p:cNvPr>
          <p:cNvSpPr>
            <a:spLocks noChangeAspect="1"/>
          </p:cNvSpPr>
          <p:nvPr/>
        </p:nvSpPr>
        <p:spPr>
          <a:xfrm>
            <a:off x="588549" y="2076803"/>
            <a:ext cx="1980914"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1.</a:t>
            </a:r>
            <a:r>
              <a:rPr lang="en-GB" sz="1600" b="1" dirty="0">
                <a:latin typeface="Arial" panose="020B0604020202020204" pitchFamily="34" charset="0"/>
                <a:cs typeface="Arial" panose="020B0604020202020204" pitchFamily="34" charset="0"/>
              </a:rPr>
              <a:t>	Reassure the casualty</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Help them to sit or lie down</a:t>
            </a:r>
          </a:p>
        </p:txBody>
      </p:sp>
      <p:pic>
        <p:nvPicPr>
          <p:cNvPr id="3" name="Picture 2">
            <a:extLst>
              <a:ext uri="{FF2B5EF4-FFF2-40B4-BE49-F238E27FC236}">
                <a16:creationId xmlns:a16="http://schemas.microsoft.com/office/drawing/2014/main" id="{7C960041-CD33-742C-3208-501E2F7CB0D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776801" y="1902205"/>
            <a:ext cx="2047664" cy="1943274"/>
          </a:xfrm>
          <a:prstGeom prst="rect">
            <a:avLst/>
          </a:prstGeom>
        </p:spPr>
      </p:pic>
      <p:sp>
        <p:nvSpPr>
          <p:cNvPr id="4" name="Rectangle 3">
            <a:extLst>
              <a:ext uri="{FF2B5EF4-FFF2-40B4-BE49-F238E27FC236}">
                <a16:creationId xmlns:a16="http://schemas.microsoft.com/office/drawing/2014/main" id="{DA37561A-A52C-594C-5080-99A103301701}"/>
              </a:ext>
            </a:extLst>
          </p:cNvPr>
          <p:cNvSpPr>
            <a:spLocks noChangeAspect="1"/>
          </p:cNvSpPr>
          <p:nvPr/>
        </p:nvSpPr>
        <p:spPr>
          <a:xfrm>
            <a:off x="5153965" y="2076803"/>
            <a:ext cx="2498010" cy="1413207"/>
          </a:xfrm>
          <a:prstGeom prst="rect">
            <a:avLst/>
          </a:prstGeom>
        </p:spPr>
        <p:txBody>
          <a:bodyPr wrap="square">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2.</a:t>
            </a:r>
            <a:r>
              <a:rPr lang="en-GB" sz="1600" b="1" dirty="0">
                <a:latin typeface="Arial" panose="020B0604020202020204" pitchFamily="34" charset="0"/>
                <a:cs typeface="Arial" panose="020B0604020202020204" pitchFamily="34" charset="0"/>
              </a:rPr>
              <a:t>	Clean</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Wash the wound thoroughly with soap and water to minimise the risk of infection</a:t>
            </a:r>
          </a:p>
        </p:txBody>
      </p:sp>
      <p:pic>
        <p:nvPicPr>
          <p:cNvPr id="5" name="Picture 4">
            <a:extLst>
              <a:ext uri="{FF2B5EF4-FFF2-40B4-BE49-F238E27FC236}">
                <a16:creationId xmlns:a16="http://schemas.microsoft.com/office/drawing/2014/main" id="{E560DB3A-9E73-3262-F8AF-CF1C8B5116BE}"/>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12093" b="3406"/>
          <a:stretch/>
        </p:blipFill>
        <p:spPr>
          <a:xfrm>
            <a:off x="7651975" y="2050543"/>
            <a:ext cx="1823638" cy="1943275"/>
          </a:xfrm>
          <a:prstGeom prst="rect">
            <a:avLst/>
          </a:prstGeom>
        </p:spPr>
      </p:pic>
      <p:sp>
        <p:nvSpPr>
          <p:cNvPr id="6" name="Rectangle 5">
            <a:extLst>
              <a:ext uri="{FF2B5EF4-FFF2-40B4-BE49-F238E27FC236}">
                <a16:creationId xmlns:a16="http://schemas.microsoft.com/office/drawing/2014/main" id="{88F4E627-331C-2AD0-6D2B-CF73AAFCF88B}"/>
              </a:ext>
            </a:extLst>
          </p:cNvPr>
          <p:cNvSpPr>
            <a:spLocks noChangeAspect="1"/>
          </p:cNvSpPr>
          <p:nvPr/>
        </p:nvSpPr>
        <p:spPr>
          <a:xfrm>
            <a:off x="9231567" y="2076803"/>
            <a:ext cx="2498010"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3.</a:t>
            </a:r>
            <a:r>
              <a:rPr lang="en-GB" sz="1600" b="1" dirty="0">
                <a:latin typeface="Arial" panose="020B0604020202020204" pitchFamily="34" charset="0"/>
                <a:cs typeface="Arial" panose="020B0604020202020204" pitchFamily="34" charset="0"/>
              </a:rPr>
              <a:t>	Raise and support the wound</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Then pat dry with clean gauze swabs</a:t>
            </a:r>
          </a:p>
        </p:txBody>
      </p:sp>
      <p:sp>
        <p:nvSpPr>
          <p:cNvPr id="7" name="Rectangle 6">
            <a:extLst>
              <a:ext uri="{FF2B5EF4-FFF2-40B4-BE49-F238E27FC236}">
                <a16:creationId xmlns:a16="http://schemas.microsoft.com/office/drawing/2014/main" id="{458C9239-B2F6-D26C-506F-71205E619910}"/>
              </a:ext>
            </a:extLst>
          </p:cNvPr>
          <p:cNvSpPr>
            <a:spLocks noChangeAspect="1"/>
          </p:cNvSpPr>
          <p:nvPr/>
        </p:nvSpPr>
        <p:spPr>
          <a:xfrm>
            <a:off x="852701" y="4237058"/>
            <a:ext cx="1966141" cy="920765"/>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4.</a:t>
            </a:r>
            <a:r>
              <a:rPr lang="en-GB" sz="1600" b="1" dirty="0">
                <a:latin typeface="Arial" panose="020B0604020202020204" pitchFamily="34" charset="0"/>
                <a:cs typeface="Arial" panose="020B0604020202020204" pitchFamily="34" charset="0"/>
              </a:rPr>
              <a:t>	Cover bite</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Use a sterile wound dressing</a:t>
            </a:r>
          </a:p>
        </p:txBody>
      </p:sp>
      <p:pic>
        <p:nvPicPr>
          <p:cNvPr id="8" name="Picture 7">
            <a:extLst>
              <a:ext uri="{FF2B5EF4-FFF2-40B4-BE49-F238E27FC236}">
                <a16:creationId xmlns:a16="http://schemas.microsoft.com/office/drawing/2014/main" id="{EEA208E2-50F0-3E12-8C47-143BDEE3B738}"/>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t="14876"/>
          <a:stretch/>
        </p:blipFill>
        <p:spPr>
          <a:xfrm>
            <a:off x="2856991" y="4237058"/>
            <a:ext cx="2284176" cy="1943274"/>
          </a:xfrm>
          <a:prstGeom prst="rect">
            <a:avLst/>
          </a:prstGeom>
        </p:spPr>
      </p:pic>
      <p:sp>
        <p:nvSpPr>
          <p:cNvPr id="9" name="Rectangle 8">
            <a:extLst>
              <a:ext uri="{FF2B5EF4-FFF2-40B4-BE49-F238E27FC236}">
                <a16:creationId xmlns:a16="http://schemas.microsoft.com/office/drawing/2014/main" id="{ACAD22F0-ED95-A899-D3B1-10B2C2881222}"/>
              </a:ext>
            </a:extLst>
          </p:cNvPr>
          <p:cNvSpPr>
            <a:spLocks noChangeAspect="1"/>
          </p:cNvSpPr>
          <p:nvPr/>
        </p:nvSpPr>
        <p:spPr>
          <a:xfrm>
            <a:off x="5688909" y="4237058"/>
            <a:ext cx="4453574" cy="1413207"/>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5.</a:t>
            </a:r>
            <a:r>
              <a:rPr lang="en-GB" sz="1600" b="1" dirty="0">
                <a:latin typeface="Arial" panose="020B0604020202020204" pitchFamily="34" charset="0"/>
                <a:cs typeface="Arial" panose="020B0604020202020204" pitchFamily="34" charset="0"/>
              </a:rPr>
              <a:t>	Extra help</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If the wound is large or deep arrange for the casualty to be taken to hospital </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For other bites which pierce the skin seek medical advice.</a:t>
            </a:r>
          </a:p>
        </p:txBody>
      </p:sp>
      <p:sp>
        <p:nvSpPr>
          <p:cNvPr id="10" name="Content Placeholder 3">
            <a:extLst>
              <a:ext uri="{FF2B5EF4-FFF2-40B4-BE49-F238E27FC236}">
                <a16:creationId xmlns:a16="http://schemas.microsoft.com/office/drawing/2014/main" id="{70453A0B-387B-2747-BBA9-EE02BEFF8B1A}"/>
              </a:ext>
            </a:extLst>
          </p:cNvPr>
          <p:cNvSpPr txBox="1">
            <a:spLocks/>
          </p:cNvSpPr>
          <p:nvPr/>
        </p:nvSpPr>
        <p:spPr>
          <a:xfrm>
            <a:off x="655506" y="574554"/>
            <a:ext cx="3269222" cy="627473"/>
          </a:xfrm>
          <a:prstGeom prst="rect">
            <a:avLst/>
          </a:prstGeom>
          <a:solidFill>
            <a:srgbClr val="009F53"/>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07A5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700" dirty="0">
                <a:solidFill>
                  <a:schemeClr val="bg1"/>
                </a:solidFill>
              </a:rPr>
              <a:t>Treating bites</a:t>
            </a:r>
          </a:p>
        </p:txBody>
      </p:sp>
      <p:sp>
        <p:nvSpPr>
          <p:cNvPr id="11" name="TextBox 10">
            <a:extLst>
              <a:ext uri="{FF2B5EF4-FFF2-40B4-BE49-F238E27FC236}">
                <a16:creationId xmlns:a16="http://schemas.microsoft.com/office/drawing/2014/main" id="{937166BD-757B-8368-326E-CD953D91CFAD}"/>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B18B51EE-C18D-024E-0730-39AC625EFE27}"/>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652076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70453A0B-387B-2747-BBA9-EE02BEFF8B1A}"/>
              </a:ext>
            </a:extLst>
          </p:cNvPr>
          <p:cNvSpPr txBox="1">
            <a:spLocks/>
          </p:cNvSpPr>
          <p:nvPr/>
        </p:nvSpPr>
        <p:spPr>
          <a:xfrm>
            <a:off x="655506" y="574554"/>
            <a:ext cx="3639092" cy="627473"/>
          </a:xfrm>
          <a:prstGeom prst="rect">
            <a:avLst/>
          </a:prstGeom>
          <a:solidFill>
            <a:srgbClr val="009F53"/>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07A5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700" dirty="0">
                <a:solidFill>
                  <a:schemeClr val="bg1"/>
                </a:solidFill>
              </a:rPr>
              <a:t>Treating stings</a:t>
            </a:r>
          </a:p>
        </p:txBody>
      </p:sp>
      <p:sp>
        <p:nvSpPr>
          <p:cNvPr id="3" name="Rectangle 2">
            <a:extLst>
              <a:ext uri="{FF2B5EF4-FFF2-40B4-BE49-F238E27FC236}">
                <a16:creationId xmlns:a16="http://schemas.microsoft.com/office/drawing/2014/main" id="{EA3702F8-86C7-77A9-28FC-BA61D340BC91}"/>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a:extLst>
              <a:ext uri="{FF2B5EF4-FFF2-40B4-BE49-F238E27FC236}">
                <a16:creationId xmlns:a16="http://schemas.microsoft.com/office/drawing/2014/main" id="{22577472-12EC-27C4-EAC4-B9494EF9158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758711" y="2171509"/>
            <a:ext cx="2047664" cy="1859306"/>
          </a:xfrm>
          <a:prstGeom prst="rect">
            <a:avLst/>
          </a:prstGeom>
        </p:spPr>
      </p:pic>
      <p:pic>
        <p:nvPicPr>
          <p:cNvPr id="12" name="Picture 11">
            <a:extLst>
              <a:ext uri="{FF2B5EF4-FFF2-40B4-BE49-F238E27FC236}">
                <a16:creationId xmlns:a16="http://schemas.microsoft.com/office/drawing/2014/main" id="{FF22C942-6556-0399-F59E-293C20843C7F}"/>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14561" t="29085" r="11261" b="14544"/>
          <a:stretch/>
        </p:blipFill>
        <p:spPr>
          <a:xfrm>
            <a:off x="9639784" y="2444580"/>
            <a:ext cx="2353898" cy="1787830"/>
          </a:xfrm>
          <a:prstGeom prst="rect">
            <a:avLst/>
          </a:prstGeom>
        </p:spPr>
      </p:pic>
      <p:sp>
        <p:nvSpPr>
          <p:cNvPr id="13" name="Rectangle 12">
            <a:extLst>
              <a:ext uri="{FF2B5EF4-FFF2-40B4-BE49-F238E27FC236}">
                <a16:creationId xmlns:a16="http://schemas.microsoft.com/office/drawing/2014/main" id="{E6E67EAB-ECCA-8499-E963-516B45A1C573}"/>
              </a:ext>
            </a:extLst>
          </p:cNvPr>
          <p:cNvSpPr>
            <a:spLocks noChangeAspect="1"/>
          </p:cNvSpPr>
          <p:nvPr/>
        </p:nvSpPr>
        <p:spPr>
          <a:xfrm>
            <a:off x="830640" y="2171509"/>
            <a:ext cx="1778156"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1.</a:t>
            </a:r>
            <a:r>
              <a:rPr lang="en-GB" sz="1600" b="1" dirty="0">
                <a:latin typeface="Arial" panose="020B0604020202020204" pitchFamily="34" charset="0"/>
                <a:cs typeface="Arial" panose="020B0604020202020204" pitchFamily="34" charset="0"/>
              </a:rPr>
              <a:t>	Reassure the casualty</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Help them to sit or lie down</a:t>
            </a:r>
          </a:p>
        </p:txBody>
      </p:sp>
      <p:sp>
        <p:nvSpPr>
          <p:cNvPr id="14" name="Rectangle 13">
            <a:extLst>
              <a:ext uri="{FF2B5EF4-FFF2-40B4-BE49-F238E27FC236}">
                <a16:creationId xmlns:a16="http://schemas.microsoft.com/office/drawing/2014/main" id="{5C9B1C7D-F3A7-1059-EF76-A95C6CB7CAB5}"/>
              </a:ext>
            </a:extLst>
          </p:cNvPr>
          <p:cNvSpPr>
            <a:spLocks noChangeAspect="1"/>
          </p:cNvSpPr>
          <p:nvPr/>
        </p:nvSpPr>
        <p:spPr>
          <a:xfrm>
            <a:off x="5218807" y="2050082"/>
            <a:ext cx="2261410" cy="1905650"/>
          </a:xfrm>
          <a:prstGeom prst="rect">
            <a:avLst/>
          </a:prstGeom>
        </p:spPr>
        <p:txBody>
          <a:bodyPr wrap="square">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2.</a:t>
            </a:r>
            <a:r>
              <a:rPr lang="en-GB" sz="1600" b="1" dirty="0">
                <a:latin typeface="Arial" panose="020B0604020202020204" pitchFamily="34" charset="0"/>
                <a:cs typeface="Arial" panose="020B0604020202020204" pitchFamily="34" charset="0"/>
              </a:rPr>
              <a:t>	Remove the sting</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If a sting is visible, brush or scrape it sideways with the edge of a card or your fingernail</a:t>
            </a:r>
          </a:p>
          <a:p>
            <a:pPr marL="316230" indent="-316230">
              <a:buSzPct val="100000"/>
              <a:buBlip>
                <a:blip r:embed="rId6"/>
              </a:buBlip>
            </a:pPr>
            <a:endParaRPr lang="en-GB" sz="16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496ADF3D-1A0A-FDBD-CED3-934B3363E254}"/>
              </a:ext>
            </a:extLst>
          </p:cNvPr>
          <p:cNvSpPr>
            <a:spLocks noChangeAspect="1"/>
          </p:cNvSpPr>
          <p:nvPr/>
        </p:nvSpPr>
        <p:spPr>
          <a:xfrm>
            <a:off x="7966126" y="2050082"/>
            <a:ext cx="2353898"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3.</a:t>
            </a:r>
            <a:r>
              <a:rPr lang="en-GB" sz="1600" b="1" dirty="0">
                <a:latin typeface="Arial" panose="020B0604020202020204" pitchFamily="34" charset="0"/>
                <a:cs typeface="Arial" panose="020B0604020202020204" pitchFamily="34" charset="0"/>
              </a:rPr>
              <a:t>	Raise affected area</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Apply a cold compress to minimise swelling</a:t>
            </a:r>
          </a:p>
        </p:txBody>
      </p:sp>
      <p:sp>
        <p:nvSpPr>
          <p:cNvPr id="16" name="Rectangle 15">
            <a:extLst>
              <a:ext uri="{FF2B5EF4-FFF2-40B4-BE49-F238E27FC236}">
                <a16:creationId xmlns:a16="http://schemas.microsoft.com/office/drawing/2014/main" id="{7F5476FB-11B3-57E7-05FD-2A5F4D2B0F2A}"/>
              </a:ext>
            </a:extLst>
          </p:cNvPr>
          <p:cNvSpPr>
            <a:spLocks noChangeAspect="1"/>
          </p:cNvSpPr>
          <p:nvPr/>
        </p:nvSpPr>
        <p:spPr>
          <a:xfrm>
            <a:off x="914400" y="4350224"/>
            <a:ext cx="3227755" cy="1659429"/>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4.</a:t>
            </a:r>
            <a:r>
              <a:rPr lang="en-GB" sz="1600" b="1" dirty="0">
                <a:latin typeface="Arial" panose="020B0604020202020204" pitchFamily="34" charset="0"/>
                <a:cs typeface="Arial" panose="020B0604020202020204" pitchFamily="34" charset="0"/>
              </a:rPr>
              <a:t>	Keep cold compress in place for at least 10 minutes</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Monitor vital signs and watch for signs of an allergic reaction e.g. wheezing and/or itchy, swollen, red skin</a:t>
            </a:r>
            <a:endParaRPr lang="en-GB" sz="1600" b="1" dirty="0">
              <a:latin typeface="Arial" panose="020B0604020202020204" pitchFamily="34" charset="0"/>
              <a:cs typeface="Arial" panose="020B0604020202020204" pitchFamily="34" charset="0"/>
            </a:endParaRPr>
          </a:p>
        </p:txBody>
      </p:sp>
      <p:sp>
        <p:nvSpPr>
          <p:cNvPr id="17" name="Rectangle 16">
            <a:extLst>
              <a:ext uri="{FF2B5EF4-FFF2-40B4-BE49-F238E27FC236}">
                <a16:creationId xmlns:a16="http://schemas.microsoft.com/office/drawing/2014/main" id="{A62B7B1D-B885-CC09-DC25-93CD61C1F764}"/>
              </a:ext>
            </a:extLst>
          </p:cNvPr>
          <p:cNvSpPr>
            <a:spLocks noChangeAspect="1"/>
          </p:cNvSpPr>
          <p:nvPr/>
        </p:nvSpPr>
        <p:spPr>
          <a:xfrm>
            <a:off x="5124217" y="4363155"/>
            <a:ext cx="3851347" cy="2151871"/>
          </a:xfrm>
          <a:prstGeom prst="rect">
            <a:avLst/>
          </a:prstGeom>
        </p:spPr>
        <p:txBody>
          <a:bodyPr wrap="square" anchor="t">
            <a:spAutoFit/>
          </a:bodyPr>
          <a:lstStyle/>
          <a:p>
            <a:pPr marL="316230" indent="-316230">
              <a:spcAft>
                <a:spcPts val="720"/>
              </a:spcAft>
              <a:buClr>
                <a:srgbClr val="009F53"/>
              </a:buClr>
              <a:buAutoNum type="arabicPeriod" startAt="5"/>
            </a:pPr>
            <a:r>
              <a:rPr lang="en-GB" sz="1600" b="1" dirty="0">
                <a:latin typeface="Arial" panose="020B0604020202020204" pitchFamily="34" charset="0"/>
                <a:cs typeface="Arial" panose="020B0604020202020204" pitchFamily="34" charset="0"/>
              </a:rPr>
              <a:t>Call 999 or 112 </a:t>
            </a:r>
          </a:p>
          <a:p>
            <a:pPr marL="316800" indent="-316800">
              <a:buClr>
                <a:srgbClr val="009F4D"/>
              </a:buClr>
              <a:buSzPct val="100000"/>
              <a:buFont typeface="Segoe UI Symbol" panose="020B0502040204020203" pitchFamily="34" charset="0"/>
              <a:buChar char="➤"/>
            </a:pPr>
            <a:r>
              <a:rPr lang="en-GB" sz="1600" dirty="0">
                <a:latin typeface="Arial"/>
                <a:cs typeface="Arial"/>
              </a:rPr>
              <a:t>If casualty shows signs of severe allergic reaction</a:t>
            </a:r>
            <a:endParaRPr lang="en-GB" sz="1600" dirty="0">
              <a:latin typeface="Arial" panose="020B0604020202020204" pitchFamily="34" charset="0"/>
              <a:cs typeface="Arial" panose="020B0604020202020204" pitchFamily="34" charset="0"/>
            </a:endParaRPr>
          </a:p>
          <a:p>
            <a:pPr marL="316800" indent="-316800">
              <a:buClr>
                <a:srgbClr val="009F4D"/>
              </a:buClr>
              <a:buSzPct val="100000"/>
              <a:buFont typeface="Segoe UI Symbol" panose="020B0502040204020203" pitchFamily="34" charset="0"/>
              <a:buChar char="➤"/>
            </a:pPr>
            <a:r>
              <a:rPr lang="en-GB" sz="1600" b="1" dirty="0">
                <a:solidFill>
                  <a:srgbClr val="FF0000"/>
                </a:solidFill>
                <a:latin typeface="Arial" panose="020B0604020202020204" pitchFamily="34" charset="0"/>
                <a:cs typeface="Arial" panose="020B0604020202020204" pitchFamily="34" charset="0"/>
              </a:rPr>
              <a:t>Remember</a:t>
            </a:r>
            <a:r>
              <a:rPr lang="en-GB" sz="1600" b="1" dirty="0">
                <a:latin typeface="Arial" panose="020B0604020202020204" pitchFamily="34" charset="0"/>
                <a:cs typeface="Arial" panose="020B0604020202020204" pitchFamily="34" charset="0"/>
              </a:rPr>
              <a:t>: Your casualty could become unresponsive. Be prepared to perform CPR.</a:t>
            </a:r>
          </a:p>
          <a:p>
            <a:pPr>
              <a:buSzPct val="100000"/>
              <a:buFont typeface="Arial"/>
              <a:buBlip>
                <a:blip r:embed="rId6"/>
              </a:buBlip>
            </a:pPr>
            <a:endParaRPr lang="en-GB" sz="1600" dirty="0">
              <a:latin typeface="Arial" panose="020B0604020202020204" pitchFamily="34" charset="0"/>
              <a:cs typeface="Arial" panose="020B0604020202020204" pitchFamily="34" charset="0"/>
            </a:endParaRPr>
          </a:p>
          <a:p>
            <a:pPr marL="316230" indent="-316230">
              <a:buSzPct val="100000"/>
              <a:buBlip>
                <a:blip r:embed="rId6"/>
              </a:buBlip>
            </a:pPr>
            <a:endParaRPr lang="en-GB" sz="16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D9E4D319-342D-A1BC-EEBA-8E9C233B0EEC}"/>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2B215428-96F9-3C6B-3CDA-B51604C4C085}"/>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545185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9181AEC-1DE9-5E6B-DF58-8EDB248E3138}"/>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Content Placeholder 3">
            <a:extLst>
              <a:ext uri="{FF2B5EF4-FFF2-40B4-BE49-F238E27FC236}">
                <a16:creationId xmlns:a16="http://schemas.microsoft.com/office/drawing/2014/main" id="{70453A0B-387B-2747-BBA9-EE02BEFF8B1A}"/>
              </a:ext>
            </a:extLst>
          </p:cNvPr>
          <p:cNvSpPr txBox="1">
            <a:spLocks/>
          </p:cNvSpPr>
          <p:nvPr/>
        </p:nvSpPr>
        <p:spPr>
          <a:xfrm>
            <a:off x="655505" y="574554"/>
            <a:ext cx="4358283" cy="627473"/>
          </a:xfrm>
          <a:prstGeom prst="rect">
            <a:avLst/>
          </a:prstGeom>
          <a:solidFill>
            <a:srgbClr val="009F53"/>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b="1" kern="1200">
                <a:solidFill>
                  <a:srgbClr val="007A53"/>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700" dirty="0">
                <a:solidFill>
                  <a:schemeClr val="bg1"/>
                </a:solidFill>
              </a:rPr>
              <a:t>Treating tick bites</a:t>
            </a:r>
          </a:p>
        </p:txBody>
      </p:sp>
      <p:pic>
        <p:nvPicPr>
          <p:cNvPr id="2" name="Picture 1">
            <a:extLst>
              <a:ext uri="{FF2B5EF4-FFF2-40B4-BE49-F238E27FC236}">
                <a16:creationId xmlns:a16="http://schemas.microsoft.com/office/drawing/2014/main" id="{45535FE9-BF8E-D233-5BD0-4FA155B33DC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09997" y="2190583"/>
            <a:ext cx="2047664" cy="1859306"/>
          </a:xfrm>
          <a:prstGeom prst="rect">
            <a:avLst/>
          </a:prstGeom>
        </p:spPr>
      </p:pic>
      <p:sp>
        <p:nvSpPr>
          <p:cNvPr id="3" name="Rectangle 2">
            <a:extLst>
              <a:ext uri="{FF2B5EF4-FFF2-40B4-BE49-F238E27FC236}">
                <a16:creationId xmlns:a16="http://schemas.microsoft.com/office/drawing/2014/main" id="{19C7D0B9-405A-ECE3-365B-529DAE6FD127}"/>
              </a:ext>
            </a:extLst>
          </p:cNvPr>
          <p:cNvSpPr>
            <a:spLocks noChangeAspect="1"/>
          </p:cNvSpPr>
          <p:nvPr/>
        </p:nvSpPr>
        <p:spPr>
          <a:xfrm>
            <a:off x="1024807" y="2134680"/>
            <a:ext cx="1778156"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1.</a:t>
            </a:r>
            <a:r>
              <a:rPr lang="en-GB" sz="1600" b="1" dirty="0">
                <a:latin typeface="Arial" panose="020B0604020202020204" pitchFamily="34" charset="0"/>
                <a:cs typeface="Arial" panose="020B0604020202020204" pitchFamily="34" charset="0"/>
              </a:rPr>
              <a:t>	Reassure the casualty</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Help them to sit or lie down</a:t>
            </a:r>
          </a:p>
        </p:txBody>
      </p:sp>
      <p:sp>
        <p:nvSpPr>
          <p:cNvPr id="4" name="Rectangle 3">
            <a:extLst>
              <a:ext uri="{FF2B5EF4-FFF2-40B4-BE49-F238E27FC236}">
                <a16:creationId xmlns:a16="http://schemas.microsoft.com/office/drawing/2014/main" id="{DD485018-A833-BAC0-70E5-AD774351B893}"/>
              </a:ext>
            </a:extLst>
          </p:cNvPr>
          <p:cNvSpPr>
            <a:spLocks noChangeAspect="1"/>
          </p:cNvSpPr>
          <p:nvPr/>
        </p:nvSpPr>
        <p:spPr>
          <a:xfrm>
            <a:off x="5397063" y="2137777"/>
            <a:ext cx="2853559" cy="1413207"/>
          </a:xfrm>
          <a:prstGeom prst="rect">
            <a:avLst/>
          </a:prstGeom>
        </p:spPr>
        <p:txBody>
          <a:bodyPr wrap="square">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2.</a:t>
            </a:r>
            <a:r>
              <a:rPr lang="en-GB" sz="1600" b="1" dirty="0">
                <a:latin typeface="Arial" panose="020B0604020202020204" pitchFamily="34" charset="0"/>
                <a:cs typeface="Arial" panose="020B0604020202020204" pitchFamily="34" charset="0"/>
              </a:rPr>
              <a:t>	Remove the tick</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Using tweezers, grasp ticks head as close to casualty’s skin as you can</a:t>
            </a:r>
          </a:p>
          <a:p>
            <a:pPr marL="316230" indent="-316230">
              <a:buSzPct val="100000"/>
              <a:buBlip>
                <a:blip r:embed="rId5"/>
              </a:buBlip>
            </a:pPr>
            <a:endParaRPr lang="en-GB" sz="16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AD59EA1-8244-B037-5ABB-D26C4232223F}"/>
              </a:ext>
            </a:extLst>
          </p:cNvPr>
          <p:cNvSpPr>
            <a:spLocks noChangeAspect="1"/>
          </p:cNvSpPr>
          <p:nvPr/>
        </p:nvSpPr>
        <p:spPr>
          <a:xfrm>
            <a:off x="8492223" y="2134680"/>
            <a:ext cx="3583532" cy="1166986"/>
          </a:xfrm>
          <a:prstGeom prst="rect">
            <a:avLst/>
          </a:prstGeom>
        </p:spPr>
        <p:txBody>
          <a:bodyPr wrap="square" anchor="t">
            <a:spAutoFit/>
          </a:bodyPr>
          <a:lstStyle/>
          <a:p>
            <a:pPr marL="316230" indent="-316230">
              <a:spcAft>
                <a:spcPts val="720"/>
              </a:spcAft>
            </a:pPr>
            <a:r>
              <a:rPr lang="en-GB" sz="1600" b="1" dirty="0">
                <a:solidFill>
                  <a:srgbClr val="009F53"/>
                </a:solidFill>
                <a:latin typeface="Arial" panose="020B0604020202020204" pitchFamily="34" charset="0"/>
                <a:cs typeface="Arial" panose="020B0604020202020204" pitchFamily="34" charset="0"/>
              </a:rPr>
              <a:t>3.</a:t>
            </a:r>
            <a:r>
              <a:rPr lang="en-GB" sz="1600" b="1" dirty="0">
                <a:latin typeface="Arial" panose="020B0604020202020204" pitchFamily="34" charset="0"/>
                <a:cs typeface="Arial" panose="020B0604020202020204" pitchFamily="34" charset="0"/>
              </a:rPr>
              <a:t>	Gently pull head upwards</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Using steady even pressure</a:t>
            </a:r>
          </a:p>
          <a:p>
            <a:pPr marL="316230"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Do not jerk the tick as it may leave the mouth parts embedded</a:t>
            </a:r>
          </a:p>
        </p:txBody>
      </p:sp>
      <p:sp>
        <p:nvSpPr>
          <p:cNvPr id="6" name="TextBox 5">
            <a:extLst>
              <a:ext uri="{FF2B5EF4-FFF2-40B4-BE49-F238E27FC236}">
                <a16:creationId xmlns:a16="http://schemas.microsoft.com/office/drawing/2014/main" id="{EF51FC2B-DD7A-97BA-BD54-04FB6B0DCAB8}"/>
              </a:ext>
            </a:extLst>
          </p:cNvPr>
          <p:cNvSpPr txBox="1"/>
          <p:nvPr/>
        </p:nvSpPr>
        <p:spPr>
          <a:xfrm>
            <a:off x="1024807" y="4512148"/>
            <a:ext cx="3883524" cy="1569660"/>
          </a:xfrm>
          <a:prstGeom prst="rect">
            <a:avLst/>
          </a:prstGeom>
          <a:noFill/>
        </p:spPr>
        <p:txBody>
          <a:bodyPr wrap="square" rtlCol="0" anchor="t">
            <a:spAutoFit/>
          </a:bodyPr>
          <a:lstStyle/>
          <a:p>
            <a:pPr marL="446532" lvl="1">
              <a:buClr>
                <a:srgbClr val="008453"/>
              </a:buClr>
              <a:defRPr/>
            </a:pPr>
            <a:r>
              <a:rPr lang="en-GB" altLang="en-US" sz="1600" b="1" dirty="0">
                <a:solidFill>
                  <a:srgbClr val="009F53"/>
                </a:solidFill>
                <a:latin typeface="Arial" panose="020B0604020202020204" pitchFamily="34" charset="0"/>
                <a:cs typeface="Arial" panose="020B0604020202020204" pitchFamily="34" charset="0"/>
              </a:rPr>
              <a:t>4.   </a:t>
            </a:r>
            <a:r>
              <a:rPr lang="en-GB" altLang="en-US" sz="1600" b="1" dirty="0">
                <a:latin typeface="Arial" panose="020B0604020202020204" pitchFamily="34" charset="0"/>
                <a:cs typeface="Arial" panose="020B0604020202020204" pitchFamily="34" charset="0"/>
              </a:rPr>
              <a:t>Save the tick</a:t>
            </a:r>
          </a:p>
          <a:p>
            <a:pPr marL="762878" lvl="1"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Keep the tick for identification</a:t>
            </a:r>
          </a:p>
          <a:p>
            <a:pPr marL="762878" lvl="1" indent="-316230">
              <a:buClr>
                <a:srgbClr val="009F4D"/>
              </a:buClr>
              <a:buSzPct val="100000"/>
              <a:buFont typeface="Segoe UI Symbol" panose="020B0502040204020203" pitchFamily="34" charset="0"/>
              <a:buChar char="➤"/>
            </a:pPr>
            <a:r>
              <a:rPr lang="en-GB" sz="1600" dirty="0">
                <a:latin typeface="Arial" panose="020B0604020202020204" pitchFamily="34" charset="0"/>
                <a:cs typeface="Arial" panose="020B0604020202020204" pitchFamily="34" charset="0"/>
              </a:rPr>
              <a:t>Place it in a sealed plastic bag and give to the casualty</a:t>
            </a:r>
          </a:p>
          <a:p>
            <a:pPr marL="316230" indent="-316230">
              <a:buSzPct val="100000"/>
              <a:buBlip>
                <a:blip r:embed="rId5"/>
              </a:buBlip>
            </a:pPr>
            <a:endParaRPr lang="en-GB" sz="1600" dirty="0">
              <a:latin typeface="Arial" panose="020B0604020202020204" pitchFamily="34" charset="0"/>
              <a:cs typeface="Arial" panose="020B0604020202020204" pitchFamily="34" charset="0"/>
            </a:endParaRPr>
          </a:p>
          <a:p>
            <a:pPr>
              <a:buClr>
                <a:srgbClr val="008453"/>
              </a:buClr>
              <a:defRPr/>
            </a:pPr>
            <a:endParaRPr lang="en-US" sz="1600" dirty="0">
              <a:latin typeface="Arial" panose="020B060402020202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46A1820-8ADB-427F-A809-F73237F2890C}"/>
              </a:ext>
            </a:extLst>
          </p:cNvPr>
          <p:cNvSpPr>
            <a:spLocks noChangeAspect="1"/>
          </p:cNvSpPr>
          <p:nvPr/>
        </p:nvSpPr>
        <p:spPr>
          <a:xfrm>
            <a:off x="5470414" y="4512148"/>
            <a:ext cx="3021809" cy="1659429"/>
          </a:xfrm>
          <a:prstGeom prst="rect">
            <a:avLst/>
          </a:prstGeom>
        </p:spPr>
        <p:txBody>
          <a:bodyPr wrap="square" anchor="t">
            <a:spAutoFit/>
          </a:bodyPr>
          <a:lstStyle/>
          <a:p>
            <a:pPr marL="316800" indent="-316230">
              <a:spcAft>
                <a:spcPts val="720"/>
              </a:spcAft>
              <a:buClr>
                <a:srgbClr val="009F53"/>
              </a:buClr>
              <a:buAutoNum type="arabicPeriod" startAt="5"/>
            </a:pPr>
            <a:r>
              <a:rPr lang="en-GB" sz="1600" b="1" dirty="0">
                <a:latin typeface="Arial"/>
                <a:cs typeface="Arial"/>
              </a:rPr>
              <a:t>Seek medical advice </a:t>
            </a:r>
            <a:endParaRPr lang="en-US" sz="1600" dirty="0"/>
          </a:p>
          <a:p>
            <a:pPr marL="316800" indent="-316800">
              <a:buClr>
                <a:srgbClr val="009F4D"/>
              </a:buClr>
              <a:buSzPct val="100000"/>
              <a:buFont typeface="Segoe UI Symbol" panose="020B0502040204020203" pitchFamily="34" charset="0"/>
              <a:buChar char="➤"/>
            </a:pPr>
            <a:r>
              <a:rPr lang="en-GB" sz="1600" dirty="0">
                <a:latin typeface="Arial"/>
                <a:cs typeface="Arial"/>
              </a:rPr>
              <a:t>The casualty should take the tick with them as it may be required for analysis.</a:t>
            </a:r>
            <a:endParaRPr lang="en-GB" sz="1600" b="1" dirty="0">
              <a:latin typeface="Arial"/>
              <a:cs typeface="Arial"/>
            </a:endParaRPr>
          </a:p>
          <a:p>
            <a:pPr>
              <a:buSzPct val="100000"/>
            </a:pPr>
            <a:endParaRPr lang="en-GB" sz="1600" dirty="0">
              <a:latin typeface="Arial" panose="020B0604020202020204" pitchFamily="34" charset="0"/>
              <a:cs typeface="Arial" panose="020B0604020202020204" pitchFamily="34" charset="0"/>
            </a:endParaRPr>
          </a:p>
          <a:p>
            <a:pPr marL="316230" indent="-316230">
              <a:buSzPct val="100000"/>
              <a:buBlip>
                <a:blip r:embed="rId5"/>
              </a:buBlip>
            </a:pPr>
            <a:endParaRPr lang="en-GB" sz="1600" dirty="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7F4C7C8E-B144-D655-FC52-753F0BD095A0}"/>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EFFA4EB5-1F3E-DD48-C75B-C44E47809E1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5303913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759EE5-3719-4217-E4B0-EA88F18F6612}"/>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2693384" cy="626362"/>
          </a:xfrm>
          <a:solidFill>
            <a:srgbClr val="009F53"/>
          </a:solidFill>
        </p:spPr>
        <p:txBody>
          <a:bodyPr>
            <a:normAutofit/>
          </a:bodyPr>
          <a:lstStyle/>
          <a:p>
            <a:r>
              <a:rPr lang="en-US" sz="3700" dirty="0"/>
              <a:t>Scenario 1</a:t>
            </a:r>
          </a:p>
        </p:txBody>
      </p:sp>
      <p:sp>
        <p:nvSpPr>
          <p:cNvPr id="3" name="Text Box 2">
            <a:extLst>
              <a:ext uri="{FF2B5EF4-FFF2-40B4-BE49-F238E27FC236}">
                <a16:creationId xmlns:a16="http://schemas.microsoft.com/office/drawing/2014/main" id="{C36F8986-7E1B-AED8-32FB-E4F0EF8369FA}"/>
              </a:ext>
            </a:extLst>
          </p:cNvPr>
          <p:cNvSpPr txBox="1">
            <a:spLocks noChangeArrowheads="1"/>
          </p:cNvSpPr>
          <p:nvPr/>
        </p:nvSpPr>
        <p:spPr bwMode="auto">
          <a:xfrm>
            <a:off x="1282583" y="1743832"/>
            <a:ext cx="6304029" cy="4221075"/>
          </a:xfrm>
          <a:prstGeom prst="rect">
            <a:avLst/>
          </a:prstGeom>
          <a:noFill/>
          <a:ln w="9525">
            <a:noFill/>
            <a:miter lim="800000"/>
            <a:headEnd/>
            <a:tailEnd/>
          </a:ln>
        </p:spPr>
        <p:txBody>
          <a:bodyPr rot="0" vert="horz" wrap="square" lIns="91440" tIns="45720" rIns="91440" bIns="45720" anchor="t" anchorCtr="0">
            <a:noAutofit/>
          </a:bodyPr>
          <a:lstStyle/>
          <a:p>
            <a:pPr algn="ctr"/>
            <a:endParaRPr lang="en-GB" sz="2800" dirty="0">
              <a:effectLst/>
              <a:ea typeface="Whitney Book" pitchFamily="50" charset="0"/>
              <a:cs typeface="Whitney Book" pitchFamily="50" charset="0"/>
            </a:endParaRPr>
          </a:p>
          <a:p>
            <a:pPr algn="ctr"/>
            <a:r>
              <a:rPr lang="en-GB" sz="2800" b="1" dirty="0">
                <a:ea typeface="Whitney Book" pitchFamily="50" charset="0"/>
                <a:cs typeface="Whitney Book" pitchFamily="50" charset="0"/>
              </a:rPr>
              <a:t>Sam</a:t>
            </a:r>
            <a:r>
              <a:rPr lang="en-GB" sz="2800" b="1" dirty="0">
                <a:effectLst/>
                <a:ea typeface="Whitney Book" pitchFamily="50" charset="0"/>
                <a:cs typeface="Whitney Book" pitchFamily="50" charset="0"/>
              </a:rPr>
              <a:t> </a:t>
            </a:r>
            <a:r>
              <a:rPr lang="en-GB" sz="2800" b="1" dirty="0">
                <a:ea typeface="Whitney Book" pitchFamily="50" charset="0"/>
                <a:cs typeface="Whitney Book" pitchFamily="50" charset="0"/>
              </a:rPr>
              <a:t>is </a:t>
            </a:r>
            <a:r>
              <a:rPr lang="en-GB" sz="2800" b="1" dirty="0">
                <a:effectLst/>
                <a:ea typeface="Whitney Book" pitchFamily="50" charset="0"/>
                <a:cs typeface="Whitney Book" pitchFamily="50" charset="0"/>
              </a:rPr>
              <a:t>playing in the playground at the park. Her friend suddenly </a:t>
            </a:r>
            <a:r>
              <a:rPr lang="en-GB" sz="2800" b="1" dirty="0">
                <a:ea typeface="Whitney Book" pitchFamily="50" charset="0"/>
                <a:cs typeface="Whitney Book" pitchFamily="50" charset="0"/>
              </a:rPr>
              <a:t>cries </a:t>
            </a:r>
            <a:r>
              <a:rPr lang="en-GB" sz="2800" b="1" dirty="0">
                <a:effectLst/>
                <a:ea typeface="Whitney Book" pitchFamily="50" charset="0"/>
                <a:cs typeface="Whitney Book" pitchFamily="50" charset="0"/>
              </a:rPr>
              <a:t>out in pain and </a:t>
            </a:r>
            <a:r>
              <a:rPr lang="en-GB" sz="2800" b="1" dirty="0">
                <a:ea typeface="Whitney Book" pitchFamily="50" charset="0"/>
                <a:cs typeface="Whitney Book" pitchFamily="50" charset="0"/>
              </a:rPr>
              <a:t>points</a:t>
            </a:r>
            <a:r>
              <a:rPr lang="en-GB" sz="2800" b="1" dirty="0">
                <a:effectLst/>
                <a:ea typeface="Whitney Book" pitchFamily="50" charset="0"/>
                <a:cs typeface="Whitney Book" pitchFamily="50" charset="0"/>
              </a:rPr>
              <a:t> </a:t>
            </a:r>
            <a:r>
              <a:rPr lang="en-GB" sz="2800" b="1" dirty="0">
                <a:ea typeface="Whitney Book" pitchFamily="50" charset="0"/>
                <a:cs typeface="Whitney Book" pitchFamily="50" charset="0"/>
              </a:rPr>
              <a:t>at</a:t>
            </a:r>
            <a:r>
              <a:rPr lang="en-GB" sz="2800" b="1" dirty="0">
                <a:effectLst/>
                <a:ea typeface="Whitney Book" pitchFamily="50" charset="0"/>
                <a:cs typeface="Whitney Book" pitchFamily="50" charset="0"/>
              </a:rPr>
              <a:t> her arm</a:t>
            </a:r>
            <a:r>
              <a:rPr lang="en-GB" sz="2800" b="1" dirty="0">
                <a:ea typeface="Whitney Book" pitchFamily="50" charset="0"/>
                <a:cs typeface="Whitney Book" pitchFamily="50" charset="0"/>
              </a:rPr>
              <a:t>.</a:t>
            </a:r>
            <a:r>
              <a:rPr lang="en-GB" sz="2800" b="1" dirty="0">
                <a:effectLst/>
                <a:ea typeface="Whitney Book" pitchFamily="50" charset="0"/>
                <a:cs typeface="Whitney Book" pitchFamily="50" charset="0"/>
              </a:rPr>
              <a:t> </a:t>
            </a:r>
            <a:r>
              <a:rPr lang="en-GB" sz="2800" b="1" dirty="0">
                <a:ea typeface="Whitney Book" pitchFamily="50" charset="0"/>
                <a:cs typeface="Whitney Book" pitchFamily="50" charset="0"/>
              </a:rPr>
              <a:t>A</a:t>
            </a:r>
            <a:r>
              <a:rPr lang="en-GB" sz="2800" b="1" dirty="0">
                <a:effectLst/>
                <a:ea typeface="Whitney Book" pitchFamily="50" charset="0"/>
                <a:cs typeface="Whitney Book" pitchFamily="50" charset="0"/>
              </a:rPr>
              <a:t> </a:t>
            </a:r>
            <a:r>
              <a:rPr lang="en-GB" sz="2800" b="1" dirty="0">
                <a:ea typeface="Whitney Book" pitchFamily="50" charset="0"/>
                <a:cs typeface="Whitney Book" pitchFamily="50" charset="0"/>
              </a:rPr>
              <a:t>bee drops</a:t>
            </a:r>
            <a:r>
              <a:rPr lang="en-GB" sz="2800" b="1" dirty="0">
                <a:effectLst/>
                <a:ea typeface="Whitney Book" pitchFamily="50" charset="0"/>
                <a:cs typeface="Whitney Book" pitchFamily="50" charset="0"/>
              </a:rPr>
              <a:t> to the floor and a sting </a:t>
            </a:r>
            <a:r>
              <a:rPr lang="en-GB" sz="2800" b="1" dirty="0">
                <a:ea typeface="Whitney Book" pitchFamily="50" charset="0"/>
                <a:cs typeface="Whitney Book" pitchFamily="50" charset="0"/>
              </a:rPr>
              <a:t>sticks</a:t>
            </a:r>
            <a:r>
              <a:rPr lang="en-GB" sz="2800" b="1" dirty="0">
                <a:effectLst/>
                <a:ea typeface="Whitney Book" pitchFamily="50" charset="0"/>
                <a:cs typeface="Whitney Book" pitchFamily="50" charset="0"/>
              </a:rPr>
              <a:t> out of the skin</a:t>
            </a:r>
            <a:r>
              <a:rPr lang="en-GB" sz="2800" b="1" dirty="0">
                <a:ea typeface="Whitney Book" pitchFamily="50" charset="0"/>
                <a:cs typeface="Whitney Book" pitchFamily="50" charset="0"/>
              </a:rPr>
              <a:t>.</a:t>
            </a:r>
            <a:endParaRPr lang="en-GB" sz="2800" b="1" dirty="0">
              <a:effectLst/>
              <a:ea typeface="Whitney Book" pitchFamily="50" charset="0"/>
              <a:cs typeface="Whitney Book" pitchFamily="50" charset="0"/>
            </a:endParaRPr>
          </a:p>
          <a:p>
            <a:pPr algn="ctr"/>
            <a:br>
              <a:rPr lang="en-US" sz="2800" dirty="0">
                <a:effectLst/>
                <a:ea typeface="Whitney Book" pitchFamily="50" charset="0"/>
                <a:cs typeface="Whitney Book" pitchFamily="50" charset="0"/>
              </a:rPr>
            </a:br>
            <a:r>
              <a:rPr lang="en-US" sz="2800" b="1" dirty="0">
                <a:solidFill>
                  <a:srgbClr val="009F53"/>
                </a:solidFill>
                <a:effectLst/>
                <a:ea typeface="Whitney Book" pitchFamily="50" charset="0"/>
                <a:cs typeface="Whitney Book" pitchFamily="50" charset="0"/>
              </a:rPr>
              <a:t>What should a first aider do? </a:t>
            </a:r>
            <a:endParaRPr lang="en-GB" sz="2800" b="1" dirty="0">
              <a:solidFill>
                <a:srgbClr val="009F53"/>
              </a:solidFill>
              <a:effectLst/>
              <a:ea typeface="Whitney Book" pitchFamily="50" charset="0"/>
              <a:cs typeface="Whitney Book" pitchFamily="50" charset="0"/>
            </a:endParaRPr>
          </a:p>
          <a:p>
            <a:endParaRPr lang="en-GB" sz="3200" b="1" dirty="0">
              <a:effectLst/>
              <a:ea typeface="Whitney Book" pitchFamily="50" charset="0"/>
              <a:cs typeface="Whitney Book" pitchFamily="50" charset="0"/>
            </a:endParaRPr>
          </a:p>
        </p:txBody>
      </p:sp>
      <p:pic>
        <p:nvPicPr>
          <p:cNvPr id="2" name="Picture 1">
            <a:extLst>
              <a:ext uri="{FF2B5EF4-FFF2-40B4-BE49-F238E27FC236}">
                <a16:creationId xmlns:a16="http://schemas.microsoft.com/office/drawing/2014/main" id="{2AA66BB8-EF2C-F99D-454D-57172DD152B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7101" y="2592146"/>
            <a:ext cx="2485880" cy="2524448"/>
          </a:xfrm>
          <a:prstGeom prst="rect">
            <a:avLst/>
          </a:prstGeom>
        </p:spPr>
      </p:pic>
      <p:sp>
        <p:nvSpPr>
          <p:cNvPr id="4" name="TextBox 3">
            <a:extLst>
              <a:ext uri="{FF2B5EF4-FFF2-40B4-BE49-F238E27FC236}">
                <a16:creationId xmlns:a16="http://schemas.microsoft.com/office/drawing/2014/main" id="{526FB19E-0FEB-82C1-F839-ECC257886287}"/>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60BE250-7F90-72EB-5A25-851D62EE441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3080274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5875440-AC47-0100-5E97-63E0BCDAAB87}"/>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1"/>
            <a:ext cx="2729009" cy="626362"/>
          </a:xfrm>
          <a:solidFill>
            <a:srgbClr val="009F53"/>
          </a:solidFill>
        </p:spPr>
        <p:txBody>
          <a:bodyPr>
            <a:normAutofit/>
          </a:bodyPr>
          <a:lstStyle/>
          <a:p>
            <a:r>
              <a:rPr lang="en-US" sz="3700" dirty="0"/>
              <a:t>Scenario 2</a:t>
            </a:r>
          </a:p>
        </p:txBody>
      </p:sp>
      <p:sp>
        <p:nvSpPr>
          <p:cNvPr id="3" name="Text Box 2">
            <a:extLst>
              <a:ext uri="{FF2B5EF4-FFF2-40B4-BE49-F238E27FC236}">
                <a16:creationId xmlns:a16="http://schemas.microsoft.com/office/drawing/2014/main" id="{C36F8986-7E1B-AED8-32FB-E4F0EF8369FA}"/>
              </a:ext>
            </a:extLst>
          </p:cNvPr>
          <p:cNvSpPr txBox="1">
            <a:spLocks noChangeArrowheads="1"/>
          </p:cNvSpPr>
          <p:nvPr/>
        </p:nvSpPr>
        <p:spPr bwMode="auto">
          <a:xfrm>
            <a:off x="330360" y="1995804"/>
            <a:ext cx="6637938" cy="4221075"/>
          </a:xfrm>
          <a:prstGeom prst="rect">
            <a:avLst/>
          </a:prstGeom>
          <a:noFill/>
          <a:ln w="9525">
            <a:noFill/>
            <a:miter lim="800000"/>
            <a:headEnd/>
            <a:tailEnd/>
          </a:ln>
        </p:spPr>
        <p:txBody>
          <a:bodyPr rot="0" vert="horz" wrap="square" lIns="91440" tIns="45720" rIns="91440" bIns="45720" anchor="t" anchorCtr="0">
            <a:noAutofit/>
          </a:bodyPr>
          <a:lstStyle/>
          <a:p>
            <a:pPr algn="ctr"/>
            <a:r>
              <a:rPr lang="en-GB" sz="2800" b="1" dirty="0">
                <a:effectLst/>
                <a:ea typeface="Whitney Book" pitchFamily="50" charset="0"/>
                <a:cs typeface="Whitney Book" pitchFamily="50" charset="0"/>
              </a:rPr>
              <a:t>Jacob </a:t>
            </a:r>
            <a:r>
              <a:rPr lang="en-GB" sz="2800" b="1" dirty="0">
                <a:ea typeface="Whitney Book" pitchFamily="50" charset="0"/>
                <a:cs typeface="Whitney Book" pitchFamily="50" charset="0"/>
              </a:rPr>
              <a:t>is</a:t>
            </a:r>
            <a:r>
              <a:rPr lang="en-GB" sz="2800" b="1" dirty="0">
                <a:effectLst/>
                <a:ea typeface="Whitney Book" pitchFamily="50" charset="0"/>
                <a:cs typeface="Whitney Book" pitchFamily="50" charset="0"/>
              </a:rPr>
              <a:t> walking his dog Ozzy.</a:t>
            </a:r>
            <a:r>
              <a:rPr lang="en-GB" sz="2800" b="1" dirty="0">
                <a:ea typeface="Whitney Book" pitchFamily="50" charset="0"/>
                <a:cs typeface="Whitney Book" pitchFamily="50" charset="0"/>
              </a:rPr>
              <a:t> A dog approaches them which does not appear to be on a lead. The dog begins to growl at Ozzy, before charging at him. Jacob attempts to stop the dog but is bit on his arm.</a:t>
            </a:r>
            <a:endParaRPr lang="en-GB" sz="2800" b="1" dirty="0">
              <a:effectLst/>
              <a:ea typeface="Whitney Book" pitchFamily="50" charset="0"/>
              <a:cs typeface="Whitney Book" pitchFamily="50" charset="0"/>
            </a:endParaRPr>
          </a:p>
          <a:p>
            <a:pPr algn="ctr"/>
            <a:br>
              <a:rPr lang="en-US" sz="2800" dirty="0">
                <a:effectLst/>
                <a:ea typeface="Whitney Book" pitchFamily="50" charset="0"/>
                <a:cs typeface="Whitney Book" pitchFamily="50" charset="0"/>
              </a:rPr>
            </a:br>
            <a:r>
              <a:rPr lang="en-US" sz="2800" b="1" dirty="0">
                <a:solidFill>
                  <a:srgbClr val="009F53"/>
                </a:solidFill>
                <a:effectLst/>
                <a:ea typeface="Whitney Book" pitchFamily="50" charset="0"/>
                <a:cs typeface="Whitney Book" pitchFamily="50" charset="0"/>
              </a:rPr>
              <a:t>What should a first aider do? </a:t>
            </a:r>
            <a:endParaRPr lang="en-GB" sz="2800" b="1" dirty="0">
              <a:solidFill>
                <a:srgbClr val="009F53"/>
              </a:solidFill>
              <a:effectLst/>
              <a:ea typeface="Whitney Book" pitchFamily="50" charset="0"/>
              <a:cs typeface="Whitney Book" pitchFamily="50" charset="0"/>
            </a:endParaRPr>
          </a:p>
          <a:p>
            <a:endParaRPr lang="en-GB" sz="3200" b="1" dirty="0">
              <a:effectLst/>
              <a:ea typeface="Whitney Book" pitchFamily="50" charset="0"/>
              <a:cs typeface="Whitney Book" pitchFamily="50" charset="0"/>
            </a:endParaRPr>
          </a:p>
        </p:txBody>
      </p:sp>
      <p:pic>
        <p:nvPicPr>
          <p:cNvPr id="5" name="Picture 4" descr="Person in trousers holding leash and stroking dog on head, outdoors in rain">
            <a:extLst>
              <a:ext uri="{FF2B5EF4-FFF2-40B4-BE49-F238E27FC236}">
                <a16:creationId xmlns:a16="http://schemas.microsoft.com/office/drawing/2014/main" id="{017EFBDC-39B5-8958-704C-E5F6FAC3E1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60029" y="2422566"/>
            <a:ext cx="4450032" cy="2966688"/>
          </a:xfrm>
          <a:prstGeom prst="rect">
            <a:avLst/>
          </a:prstGeom>
          <a:ln>
            <a:noFill/>
          </a:ln>
          <a:effectLst>
            <a:outerShdw blurRad="292100" dist="139700" dir="2700000" algn="tl" rotWithShape="0">
              <a:srgbClr val="333333">
                <a:alpha val="65000"/>
              </a:srgbClr>
            </a:outerShdw>
          </a:effectLst>
        </p:spPr>
      </p:pic>
      <p:sp>
        <p:nvSpPr>
          <p:cNvPr id="2" name="TextBox 1">
            <a:extLst>
              <a:ext uri="{FF2B5EF4-FFF2-40B4-BE49-F238E27FC236}">
                <a16:creationId xmlns:a16="http://schemas.microsoft.com/office/drawing/2014/main" id="{BF2DC8EC-ADFD-FD55-E628-716AF0EAD8B2}"/>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8BAB4EFC-F2B6-85FD-E7DA-1C21888DB0AA}"/>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7136938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C0FFAB4-22EF-4E0C-626F-454361ADE226}"/>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6" y="641119"/>
            <a:ext cx="7977904" cy="602890"/>
          </a:xfrm>
          <a:solidFill>
            <a:srgbClr val="009F53"/>
          </a:solidFill>
        </p:spPr>
        <p:txBody>
          <a:bodyPr/>
          <a:lstStyle/>
          <a:p>
            <a:r>
              <a:rPr lang="en-US" sz="3700" dirty="0"/>
              <a:t>Check my learning: Bites &amp; stings</a:t>
            </a:r>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6" y="1545025"/>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pic>
        <p:nvPicPr>
          <p:cNvPr id="11" name="Picture 10">
            <a:extLst>
              <a:ext uri="{FF2B5EF4-FFF2-40B4-BE49-F238E27FC236}">
                <a16:creationId xmlns:a16="http://schemas.microsoft.com/office/drawing/2014/main" id="{2CBFB979-A978-0AD7-CBC5-2F7878B5FC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32791" y="1519208"/>
            <a:ext cx="644070" cy="644070"/>
          </a:xfrm>
          <a:prstGeom prst="rect">
            <a:avLst/>
          </a:prstGeom>
        </p:spPr>
      </p:pic>
      <p:pic>
        <p:nvPicPr>
          <p:cNvPr id="12" name="Picture 11">
            <a:extLst>
              <a:ext uri="{FF2B5EF4-FFF2-40B4-BE49-F238E27FC236}">
                <a16:creationId xmlns:a16="http://schemas.microsoft.com/office/drawing/2014/main" id="{CE58BF78-E177-C671-FEFA-8B78447D68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51794" y="1505687"/>
            <a:ext cx="644070" cy="644070"/>
          </a:xfrm>
          <a:prstGeom prst="rect">
            <a:avLst/>
          </a:prstGeom>
        </p:spPr>
      </p:pic>
      <p:sp>
        <p:nvSpPr>
          <p:cNvPr id="13" name="Rectangle 12">
            <a:extLst>
              <a:ext uri="{FF2B5EF4-FFF2-40B4-BE49-F238E27FC236}">
                <a16:creationId xmlns:a16="http://schemas.microsoft.com/office/drawing/2014/main" id="{8F1AFDA9-1722-9AAD-7C29-2CA8C4704844}"/>
              </a:ext>
            </a:extLst>
          </p:cNvPr>
          <p:cNvSpPr/>
          <p:nvPr/>
        </p:nvSpPr>
        <p:spPr>
          <a:xfrm>
            <a:off x="10442623" y="2414280"/>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4" name="Rectangle 13">
            <a:extLst>
              <a:ext uri="{FF2B5EF4-FFF2-40B4-BE49-F238E27FC236}">
                <a16:creationId xmlns:a16="http://schemas.microsoft.com/office/drawing/2014/main" id="{794FDC88-4C8D-FBAB-5248-C8C614A20699}"/>
              </a:ext>
            </a:extLst>
          </p:cNvPr>
          <p:cNvSpPr/>
          <p:nvPr/>
        </p:nvSpPr>
        <p:spPr>
          <a:xfrm>
            <a:off x="11259513" y="241427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3" name="TextBox 2">
            <a:extLst>
              <a:ext uri="{FF2B5EF4-FFF2-40B4-BE49-F238E27FC236}">
                <a16:creationId xmlns:a16="http://schemas.microsoft.com/office/drawing/2014/main" id="{1957AE32-ED5E-1FF6-1D6B-EE3F01DA8B95}"/>
              </a:ext>
            </a:extLst>
          </p:cNvPr>
          <p:cNvSpPr txBox="1"/>
          <p:nvPr/>
        </p:nvSpPr>
        <p:spPr>
          <a:xfrm>
            <a:off x="429826" y="2327208"/>
            <a:ext cx="8979663" cy="3247043"/>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000" dirty="0"/>
              <a:t>Be able to identify when a casualty is having an allergic reaction to a bite or sting</a:t>
            </a:r>
          </a:p>
          <a:p>
            <a:pPr marL="365125" indent="-365125">
              <a:spcAft>
                <a:spcPts val="488"/>
              </a:spcAft>
              <a:buClr>
                <a:srgbClr val="009F53"/>
              </a:buClr>
              <a:buSzPct val="100000"/>
              <a:buFont typeface="Lucida Grande"/>
              <a:buChar char="➤"/>
            </a:pPr>
            <a:endParaRPr lang="en-GB" sz="2000" dirty="0"/>
          </a:p>
          <a:p>
            <a:pPr marL="365125" indent="-365125">
              <a:spcAft>
                <a:spcPts val="488"/>
              </a:spcAft>
              <a:buClr>
                <a:srgbClr val="009F53"/>
              </a:buClr>
              <a:buSzPct val="100000"/>
              <a:buFont typeface="Lucida Grande"/>
              <a:buChar char="➤"/>
            </a:pPr>
            <a:r>
              <a:rPr lang="en-GB" sz="2000" dirty="0"/>
              <a:t>Be able to provide first aid treatment for a casualty who has been bitten or stung</a:t>
            </a:r>
          </a:p>
          <a:p>
            <a:pPr marL="365125" indent="-365125">
              <a:spcAft>
                <a:spcPts val="488"/>
              </a:spcAft>
              <a:buClr>
                <a:srgbClr val="009F53"/>
              </a:buClr>
              <a:buSzPct val="100000"/>
              <a:buFont typeface="Lucida Grande"/>
              <a:buChar char="➤"/>
            </a:pPr>
            <a:endParaRPr lang="en-GB" sz="2000" dirty="0"/>
          </a:p>
          <a:p>
            <a:pPr marL="365125" indent="-365125">
              <a:spcAft>
                <a:spcPts val="488"/>
              </a:spcAft>
              <a:buClr>
                <a:srgbClr val="009F53"/>
              </a:buClr>
              <a:buSzPct val="100000"/>
              <a:buFont typeface="Lucida Grande"/>
              <a:buChar char="➤"/>
            </a:pPr>
            <a:r>
              <a:rPr lang="en-GB" sz="2000" dirty="0"/>
              <a:t>Be able to comfort and reassure a casualty who has been bitten or stung </a:t>
            </a:r>
          </a:p>
          <a:p>
            <a:pPr marL="365125" indent="-365125">
              <a:spcAft>
                <a:spcPts val="488"/>
              </a:spcAft>
              <a:buClr>
                <a:srgbClr val="009F53"/>
              </a:buClr>
              <a:buSzPct val="100000"/>
              <a:buFont typeface="Lucida Grande"/>
              <a:buChar char="➤"/>
            </a:pPr>
            <a:endParaRPr lang="en-GB" sz="2000" dirty="0"/>
          </a:p>
          <a:p>
            <a:pPr marL="365125" indent="-365125">
              <a:spcAft>
                <a:spcPts val="488"/>
              </a:spcAft>
              <a:buClr>
                <a:srgbClr val="009F53"/>
              </a:buClr>
              <a:buSzPct val="100000"/>
              <a:buFont typeface="Lucida Grande"/>
              <a:buChar char="➤"/>
            </a:pPr>
            <a:r>
              <a:rPr lang="en-GB" sz="2000" dirty="0"/>
              <a:t>Be able to seek medical help for a casualty who has been bitten or stung.</a:t>
            </a:r>
          </a:p>
        </p:txBody>
      </p:sp>
      <p:sp>
        <p:nvSpPr>
          <p:cNvPr id="4" name="TextBox 3">
            <a:extLst>
              <a:ext uri="{FF2B5EF4-FFF2-40B4-BE49-F238E27FC236}">
                <a16:creationId xmlns:a16="http://schemas.microsoft.com/office/drawing/2014/main" id="{77C6EDA4-C179-33B7-4B80-8D7367AA0FFC}"/>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3E66894B-0AB7-AE14-1B35-2AF635093127}"/>
              </a:ext>
            </a:extLst>
          </p:cNvPr>
          <p:cNvSpPr/>
          <p:nvPr/>
        </p:nvSpPr>
        <p:spPr>
          <a:xfrm>
            <a:off x="10442623" y="3421523"/>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0" name="Rectangle 9">
            <a:extLst>
              <a:ext uri="{FF2B5EF4-FFF2-40B4-BE49-F238E27FC236}">
                <a16:creationId xmlns:a16="http://schemas.microsoft.com/office/drawing/2014/main" id="{554EF26C-6B8F-C281-BDAD-0F91F24995F1}"/>
              </a:ext>
            </a:extLst>
          </p:cNvPr>
          <p:cNvSpPr/>
          <p:nvPr/>
        </p:nvSpPr>
        <p:spPr>
          <a:xfrm>
            <a:off x="11259513" y="3421522"/>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19" name="Rectangle 18">
            <a:extLst>
              <a:ext uri="{FF2B5EF4-FFF2-40B4-BE49-F238E27FC236}">
                <a16:creationId xmlns:a16="http://schemas.microsoft.com/office/drawing/2014/main" id="{56434EC7-A0C9-FD9C-754E-4883517A8F96}"/>
              </a:ext>
            </a:extLst>
          </p:cNvPr>
          <p:cNvSpPr/>
          <p:nvPr/>
        </p:nvSpPr>
        <p:spPr>
          <a:xfrm>
            <a:off x="10442623" y="4427029"/>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20" name="Rectangle 19">
            <a:extLst>
              <a:ext uri="{FF2B5EF4-FFF2-40B4-BE49-F238E27FC236}">
                <a16:creationId xmlns:a16="http://schemas.microsoft.com/office/drawing/2014/main" id="{59186A47-6613-25DE-1CA9-99247DA4904C}"/>
              </a:ext>
            </a:extLst>
          </p:cNvPr>
          <p:cNvSpPr/>
          <p:nvPr/>
        </p:nvSpPr>
        <p:spPr>
          <a:xfrm>
            <a:off x="11259513" y="4427028"/>
            <a:ext cx="403950" cy="371015"/>
          </a:xfrm>
          <a:prstGeom prst="rect">
            <a:avLst/>
          </a:prstGeom>
          <a:no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21" name="Rectangle 20">
            <a:extLst>
              <a:ext uri="{FF2B5EF4-FFF2-40B4-BE49-F238E27FC236}">
                <a16:creationId xmlns:a16="http://schemas.microsoft.com/office/drawing/2014/main" id="{00CE0378-F71D-EECD-0FC5-B50D00B195CE}"/>
              </a:ext>
            </a:extLst>
          </p:cNvPr>
          <p:cNvSpPr/>
          <p:nvPr/>
        </p:nvSpPr>
        <p:spPr>
          <a:xfrm>
            <a:off x="10442623" y="5310899"/>
            <a:ext cx="403950" cy="371015"/>
          </a:xfrm>
          <a:prstGeom prst="rect">
            <a:avLst/>
          </a:prstGeom>
          <a:solidFill>
            <a:schemeClr val="bg1"/>
          </a:solid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22" name="Rectangle 21">
            <a:extLst>
              <a:ext uri="{FF2B5EF4-FFF2-40B4-BE49-F238E27FC236}">
                <a16:creationId xmlns:a16="http://schemas.microsoft.com/office/drawing/2014/main" id="{AF4E3C4A-424A-C308-16B0-D40E2257FED1}"/>
              </a:ext>
            </a:extLst>
          </p:cNvPr>
          <p:cNvSpPr/>
          <p:nvPr/>
        </p:nvSpPr>
        <p:spPr>
          <a:xfrm>
            <a:off x="11259513" y="5310898"/>
            <a:ext cx="403950" cy="371015"/>
          </a:xfrm>
          <a:prstGeom prst="rect">
            <a:avLst/>
          </a:prstGeom>
          <a:solidFill>
            <a:schemeClr val="bg1"/>
          </a:solidFill>
          <a:ln w="28575">
            <a:solidFill>
              <a:srgbClr val="009F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160" dirty="0"/>
          </a:p>
        </p:txBody>
      </p:sp>
      <p:sp>
        <p:nvSpPr>
          <p:cNvPr id="5" name="TextBox 4">
            <a:extLst>
              <a:ext uri="{FF2B5EF4-FFF2-40B4-BE49-F238E27FC236}">
                <a16:creationId xmlns:a16="http://schemas.microsoft.com/office/drawing/2014/main" id="{2D4DB853-D22B-D888-AEB2-95C2A9038CD7}"/>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8015218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4F94435-1224-48EC-A281-149D2B2D0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1688" y="2211849"/>
            <a:ext cx="8548624" cy="24343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0274B60-89CC-03FA-9786-D43D864EAA7E}"/>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pic>
        <p:nvPicPr>
          <p:cNvPr id="2050" name="Picture 2">
            <a:extLst>
              <a:ext uri="{FF2B5EF4-FFF2-40B4-BE49-F238E27FC236}">
                <a16:creationId xmlns:a16="http://schemas.microsoft.com/office/drawing/2014/main" id="{4AB51A42-CD34-ADB5-D43E-70C5ED59AF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1178" y="4745903"/>
            <a:ext cx="1463934" cy="14286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1" name="Picture 3">
            <a:extLst>
              <a:ext uri="{FF2B5EF4-FFF2-40B4-BE49-F238E27FC236}">
                <a16:creationId xmlns:a16="http://schemas.microsoft.com/office/drawing/2014/main" id="{9477CE9B-8C17-3072-DB97-53E97260F0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0528" y="4745903"/>
            <a:ext cx="1459233" cy="14239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Box 1">
            <a:extLst>
              <a:ext uri="{FF2B5EF4-FFF2-40B4-BE49-F238E27FC236}">
                <a16:creationId xmlns:a16="http://schemas.microsoft.com/office/drawing/2014/main" id="{6BBE2C10-1CC0-EB33-BD50-B087A436A524}"/>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7123635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828137" cy="602890"/>
          </a:xfrm>
          <a:solidFill>
            <a:schemeClr val="tx1"/>
          </a:solidFill>
        </p:spPr>
        <p:txBody>
          <a:bodyPr/>
          <a:lstStyle/>
          <a:p>
            <a:r>
              <a:rPr lang="en-US" dirty="0"/>
              <a:t>Copyright notice</a:t>
            </a:r>
          </a:p>
        </p:txBody>
      </p:sp>
      <p:sp>
        <p:nvSpPr>
          <p:cNvPr id="2" name="TextBox 1">
            <a:extLst>
              <a:ext uri="{FF2B5EF4-FFF2-40B4-BE49-F238E27FC236}">
                <a16:creationId xmlns:a16="http://schemas.microsoft.com/office/drawing/2014/main" id="{3DA0998F-6912-AA09-5769-11CDACC2547F}"/>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3C30861-8E4D-79C0-38F3-D2C88E605CEB}"/>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429F69B-0DFD-C994-CCDB-DCE99AD17AAE}"/>
              </a:ext>
            </a:extLst>
          </p:cNvPr>
          <p:cNvSpPr txBox="1"/>
          <p:nvPr/>
        </p:nvSpPr>
        <p:spPr>
          <a:xfrm>
            <a:off x="429826" y="2597369"/>
            <a:ext cx="9841009" cy="2308324"/>
          </a:xfrm>
          <a:prstGeom prst="rect">
            <a:avLst/>
          </a:prstGeom>
          <a:solidFill>
            <a:srgbClr val="BFDFD2"/>
          </a:solidFill>
        </p:spPr>
        <p:txBody>
          <a:bodyPr wrap="square">
            <a:spAutoFit/>
          </a:bodyPr>
          <a:lstStyle/>
          <a:p>
            <a:r>
              <a:rPr lang="en-GB" sz="1800" dirty="0">
                <a:effectLst/>
                <a:latin typeface="+mj-lt"/>
                <a:ea typeface="Times New Roman" panose="02020603050405020304" pitchFamily="18" charset="0"/>
              </a:rPr>
              <a:t>This is the statement for copyright These </a:t>
            </a:r>
            <a:r>
              <a:rPr lang="en-GB" sz="1800" i="1" dirty="0">
                <a:effectLst/>
                <a:latin typeface="+mj-lt"/>
                <a:ea typeface="Times New Roman" panose="02020603050405020304" pitchFamily="18" charset="0"/>
              </a:rPr>
              <a:t>PowerPoint slides</a:t>
            </a:r>
            <a:r>
              <a:rPr lang="en-GB" sz="1800" dirty="0">
                <a:effectLst/>
                <a:latin typeface="+mj-lt"/>
                <a:ea typeface="Times New Roman" panose="02020603050405020304" pitchFamily="18" charset="0"/>
              </a:rPr>
              <a:t> are the intellectual property of St John Ambulance.  They are protected by copyright law. You are granted permission to view and use these slides solely for educational and informational purposes within the context of your association with St John Ambulance. Any unauthorised reproduction, distribution, or use for personal gain or any purpose other than the intended educational use is strictly prohibited. By accessing and using these </a:t>
            </a:r>
            <a:r>
              <a:rPr lang="en-GB" sz="1800" i="1" dirty="0">
                <a:effectLst/>
                <a:latin typeface="+mj-lt"/>
                <a:ea typeface="Times New Roman" panose="02020603050405020304" pitchFamily="18" charset="0"/>
              </a:rPr>
              <a:t>slides,</a:t>
            </a:r>
            <a:r>
              <a:rPr lang="en-GB" sz="1800" dirty="0">
                <a:effectLst/>
                <a:latin typeface="+mj-lt"/>
                <a:ea typeface="Times New Roman" panose="02020603050405020304" pitchFamily="18" charset="0"/>
              </a:rPr>
              <a:t> you agree to respect the copyright and confidentiality of the content contained herein. Any violation of this agreement may result in legal action. Thank you for your understanding and compliance.</a:t>
            </a:r>
            <a:endParaRPr lang="en-GB" sz="2400" dirty="0">
              <a:effectLst/>
              <a:latin typeface="+mj-lt"/>
              <a:ea typeface="Times New Roman" panose="02020603050405020304" pitchFamily="18" charset="0"/>
            </a:endParaRPr>
          </a:p>
        </p:txBody>
      </p:sp>
      <p:sp>
        <p:nvSpPr>
          <p:cNvPr id="9" name="TextBox 8">
            <a:extLst>
              <a:ext uri="{FF2B5EF4-FFF2-40B4-BE49-F238E27FC236}">
                <a16:creationId xmlns:a16="http://schemas.microsoft.com/office/drawing/2014/main" id="{3D7C8092-1568-EFFD-402A-AD54056FD93E}"/>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9811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1DE2FE9-EF1F-618A-6EE9-2CD3A20436F3}"/>
              </a:ext>
            </a:extLst>
          </p:cNvPr>
          <p:cNvSpPr/>
          <p:nvPr/>
        </p:nvSpPr>
        <p:spPr>
          <a:xfrm>
            <a:off x="0" y="1807779"/>
            <a:ext cx="1397876" cy="1843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120994C6-B6D7-119D-5C78-6D015A86329B}"/>
              </a:ext>
            </a:extLst>
          </p:cNvPr>
          <p:cNvSpPr txBox="1"/>
          <p:nvPr/>
        </p:nvSpPr>
        <p:spPr>
          <a:xfrm>
            <a:off x="10387172" y="6650993"/>
            <a:ext cx="1921268" cy="253916"/>
          </a:xfrm>
          <a:prstGeom prst="rect">
            <a:avLst/>
          </a:prstGeom>
          <a:noFill/>
        </p:spPr>
        <p:txBody>
          <a:bodyPr wrap="square">
            <a:spAutoFit/>
          </a:bodyPr>
          <a:lstStyle/>
          <a:p>
            <a:r>
              <a:rPr lang="en-GB" sz="1050" dirty="0">
                <a:latin typeface="Arial" panose="020B0604020202020204" pitchFamily="34" charset="0"/>
                <a:cs typeface="Arial" panose="020B0604020202020204" pitchFamily="34" charset="0"/>
              </a:rPr>
              <a:t>© 2024 St John Ambulance</a:t>
            </a:r>
          </a:p>
        </p:txBody>
      </p:sp>
      <p:sp>
        <p:nvSpPr>
          <p:cNvPr id="13" name="Flowchart: Document 12">
            <a:extLst>
              <a:ext uri="{FF2B5EF4-FFF2-40B4-BE49-F238E27FC236}">
                <a16:creationId xmlns:a16="http://schemas.microsoft.com/office/drawing/2014/main" id="{F94B9FA7-3C60-98F9-EF61-C8CBAEE347F0}"/>
              </a:ext>
            </a:extLst>
          </p:cNvPr>
          <p:cNvSpPr/>
          <p:nvPr/>
        </p:nvSpPr>
        <p:spPr>
          <a:xfrm>
            <a:off x="340936" y="282804"/>
            <a:ext cx="11510128" cy="5319961"/>
          </a:xfrm>
          <a:prstGeom prst="flowChartDocument">
            <a:avLst/>
          </a:prstGeom>
          <a:solidFill>
            <a:srgbClr val="009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3597B9FF-E13A-94F8-EBB4-0A1021B203EA}"/>
              </a:ext>
            </a:extLst>
          </p:cNvPr>
          <p:cNvSpPr/>
          <p:nvPr/>
        </p:nvSpPr>
        <p:spPr>
          <a:xfrm>
            <a:off x="4747320" y="2359944"/>
            <a:ext cx="2783033" cy="750810"/>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3">
                  <a:extLst>
                    <a:ext uri="{A12FA001-AC4F-418D-AE19-62706E023703}">
                      <ahyp:hlinkClr xmlns:ahyp="http://schemas.microsoft.com/office/drawing/2018/hyperlinkcolor" val="tx"/>
                    </a:ext>
                  </a:extLst>
                </a:hlinkClick>
              </a:rPr>
              <a:t>Click here to take the final quiz</a:t>
            </a:r>
            <a:endParaRPr lang="en-GB" sz="2400" b="1" dirty="0">
              <a:solidFill>
                <a:schemeClr val="tx1"/>
              </a:solidFill>
            </a:endParaRPr>
          </a:p>
        </p:txBody>
      </p:sp>
      <p:sp>
        <p:nvSpPr>
          <p:cNvPr id="16" name="Rectangle: Rounded Corners 15">
            <a:extLst>
              <a:ext uri="{FF2B5EF4-FFF2-40B4-BE49-F238E27FC236}">
                <a16:creationId xmlns:a16="http://schemas.microsoft.com/office/drawing/2014/main" id="{92383811-81B7-5500-C14C-801C4EC8769C}"/>
              </a:ext>
            </a:extLst>
          </p:cNvPr>
          <p:cNvSpPr/>
          <p:nvPr/>
        </p:nvSpPr>
        <p:spPr>
          <a:xfrm>
            <a:off x="4706471" y="3448608"/>
            <a:ext cx="2783033" cy="1186145"/>
          </a:xfrm>
          <a:prstGeom prst="roundRect">
            <a:avLst/>
          </a:prstGeom>
          <a:solidFill>
            <a:srgbClr val="E2E00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GB" sz="2400" b="1" dirty="0">
                <a:solidFill>
                  <a:schemeClr val="tx1"/>
                </a:solidFill>
                <a:hlinkClick r:id="rId4">
                  <a:extLst>
                    <a:ext uri="{A12FA001-AC4F-418D-AE19-62706E023703}">
                      <ahyp:hlinkClr xmlns:ahyp="http://schemas.microsoft.com/office/drawing/2018/hyperlinkcolor" val="tx"/>
                    </a:ext>
                  </a:extLst>
                </a:hlinkClick>
              </a:rPr>
              <a:t>Click here to request your certificate</a:t>
            </a:r>
            <a:endParaRPr lang="en-GB" sz="2400" b="1" dirty="0">
              <a:solidFill>
                <a:schemeClr val="tx1"/>
              </a:solidFill>
            </a:endParaRPr>
          </a:p>
        </p:txBody>
      </p:sp>
      <p:sp>
        <p:nvSpPr>
          <p:cNvPr id="18" name="Title 4">
            <a:extLst>
              <a:ext uri="{FF2B5EF4-FFF2-40B4-BE49-F238E27FC236}">
                <a16:creationId xmlns:a16="http://schemas.microsoft.com/office/drawing/2014/main" id="{A3988348-931D-5445-0552-D3EE258B2C18}"/>
              </a:ext>
            </a:extLst>
          </p:cNvPr>
          <p:cNvSpPr>
            <a:spLocks noGrp="1"/>
          </p:cNvSpPr>
          <p:nvPr>
            <p:ph type="title"/>
          </p:nvPr>
        </p:nvSpPr>
        <p:spPr>
          <a:xfrm>
            <a:off x="1808553" y="1255235"/>
            <a:ext cx="8821580" cy="539611"/>
          </a:xfrm>
          <a:solidFill>
            <a:srgbClr val="009F53"/>
          </a:solidFill>
        </p:spPr>
        <p:txBody>
          <a:bodyPr/>
          <a:lstStyle/>
          <a:p>
            <a:r>
              <a:rPr lang="en-GB" dirty="0"/>
              <a:t>Time to test your first aid knowledge</a:t>
            </a:r>
          </a:p>
        </p:txBody>
      </p:sp>
    </p:spTree>
    <p:custDataLst>
      <p:tags r:id="rId1"/>
    </p:custDataLst>
    <p:extLst>
      <p:ext uri="{BB962C8B-B14F-4D97-AF65-F5344CB8AC3E}">
        <p14:creationId xmlns:p14="http://schemas.microsoft.com/office/powerpoint/2010/main" val="3443595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9B47ED-0BFA-0D11-DBD9-A371B35DB884}"/>
              </a:ext>
            </a:extLst>
          </p:cNvPr>
          <p:cNvSpPr>
            <a:spLocks noGrp="1"/>
          </p:cNvSpPr>
          <p:nvPr>
            <p:ph type="title"/>
          </p:nvPr>
        </p:nvSpPr>
        <p:spPr>
          <a:xfrm>
            <a:off x="429827" y="641119"/>
            <a:ext cx="3370277" cy="602890"/>
          </a:xfrm>
          <a:solidFill>
            <a:srgbClr val="009F53"/>
          </a:solidFill>
        </p:spPr>
        <p:txBody>
          <a:bodyPr/>
          <a:lstStyle/>
          <a:p>
            <a:r>
              <a:rPr lang="en-US" dirty="0"/>
              <a:t>Bites &amp; stings</a:t>
            </a:r>
          </a:p>
        </p:txBody>
      </p:sp>
      <p:sp>
        <p:nvSpPr>
          <p:cNvPr id="7" name="TextBox 6">
            <a:extLst>
              <a:ext uri="{FF2B5EF4-FFF2-40B4-BE49-F238E27FC236}">
                <a16:creationId xmlns:a16="http://schemas.microsoft.com/office/drawing/2014/main" id="{3E2A30D4-16FF-7CED-D16C-1D76817EF764}"/>
              </a:ext>
            </a:extLst>
          </p:cNvPr>
          <p:cNvSpPr txBox="1"/>
          <p:nvPr/>
        </p:nvSpPr>
        <p:spPr>
          <a:xfrm>
            <a:off x="2157189" y="2513302"/>
            <a:ext cx="7877622" cy="2308324"/>
          </a:xfrm>
          <a:prstGeom prst="rect">
            <a:avLst/>
          </a:prstGeom>
          <a:noFill/>
          <a:ln w="57150">
            <a:solidFill>
              <a:srgbClr val="009F53"/>
            </a:solidFill>
          </a:ln>
        </p:spPr>
        <p:txBody>
          <a:bodyPr wrap="square" rtlCol="0">
            <a:spAutoFit/>
          </a:bodyPr>
          <a:lstStyle/>
          <a:p>
            <a:pPr algn="ctr"/>
            <a:r>
              <a:rPr lang="en-GB" sz="4800" dirty="0"/>
              <a:t>A short course to learn how to help someone who has just been bitten or stung.</a:t>
            </a:r>
          </a:p>
        </p:txBody>
      </p:sp>
      <p:sp>
        <p:nvSpPr>
          <p:cNvPr id="2" name="TextBox 1">
            <a:extLst>
              <a:ext uri="{FF2B5EF4-FFF2-40B4-BE49-F238E27FC236}">
                <a16:creationId xmlns:a16="http://schemas.microsoft.com/office/drawing/2014/main" id="{3DA0998F-6912-AA09-5769-11CDACC2547F}"/>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43C30861-8E4D-79C0-38F3-D2C88E605CEB}"/>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739E5E84-99D7-0788-1DDB-37F96A614765}"/>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334394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F35CF7-7869-EC94-EB3F-3DC45612CE28}"/>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9CB9D45D-18DC-14C1-EEFE-D7FC7EDA7AF9}"/>
              </a:ext>
            </a:extLst>
          </p:cNvPr>
          <p:cNvSpPr txBox="1">
            <a:spLocks/>
          </p:cNvSpPr>
          <p:nvPr/>
        </p:nvSpPr>
        <p:spPr>
          <a:xfrm>
            <a:off x="429827" y="1700267"/>
            <a:ext cx="3935820" cy="524919"/>
          </a:xfrm>
          <a:prstGeom prst="rect">
            <a:avLst/>
          </a:prstGeom>
          <a:no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sz="2800" dirty="0">
                <a:solidFill>
                  <a:srgbClr val="009F53"/>
                </a:solidFill>
              </a:rPr>
              <a:t>Learning outcomes</a:t>
            </a:r>
          </a:p>
        </p:txBody>
      </p:sp>
      <p:sp>
        <p:nvSpPr>
          <p:cNvPr id="5" name="Title 1">
            <a:extLst>
              <a:ext uri="{FF2B5EF4-FFF2-40B4-BE49-F238E27FC236}">
                <a16:creationId xmlns:a16="http://schemas.microsoft.com/office/drawing/2014/main" id="{1B93E060-2332-FE1E-889B-5617E13C9D04}"/>
              </a:ext>
            </a:extLst>
          </p:cNvPr>
          <p:cNvSpPr txBox="1">
            <a:spLocks/>
          </p:cNvSpPr>
          <p:nvPr/>
        </p:nvSpPr>
        <p:spPr>
          <a:xfrm>
            <a:off x="429827" y="641119"/>
            <a:ext cx="3370277" cy="602890"/>
          </a:xfrm>
          <a:prstGeom prst="rect">
            <a:avLst/>
          </a:prstGeom>
          <a:solidFill>
            <a:srgbClr val="009F53"/>
          </a:solidFill>
        </p:spPr>
        <p:txBody>
          <a:bodyPr/>
          <a:lstStyle>
            <a:lvl1pPr algn="l" defTabSz="914400" rtl="0" eaLnBrk="1" latinLnBrk="0" hangingPunct="1">
              <a:lnSpc>
                <a:spcPct val="90000"/>
              </a:lnSpc>
              <a:spcBef>
                <a:spcPct val="0"/>
              </a:spcBef>
              <a:buNone/>
              <a:defRPr sz="3600" b="1" kern="1200">
                <a:solidFill>
                  <a:schemeClr val="bg1"/>
                </a:solidFill>
                <a:latin typeface="+mj-lt"/>
                <a:ea typeface="+mj-ea"/>
                <a:cs typeface="+mj-cs"/>
              </a:defRPr>
            </a:lvl1pPr>
          </a:lstStyle>
          <a:p>
            <a:r>
              <a:rPr lang="en-US"/>
              <a:t>Bites &amp; stings</a:t>
            </a:r>
            <a:endParaRPr lang="en-US" dirty="0"/>
          </a:p>
        </p:txBody>
      </p:sp>
      <p:sp>
        <p:nvSpPr>
          <p:cNvPr id="3" name="TextBox 2">
            <a:extLst>
              <a:ext uri="{FF2B5EF4-FFF2-40B4-BE49-F238E27FC236}">
                <a16:creationId xmlns:a16="http://schemas.microsoft.com/office/drawing/2014/main" id="{4A74C7F4-7083-E23E-D621-52579DFF057C}"/>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6E251901-8862-0AD8-F30D-9E1296C00F69}"/>
              </a:ext>
            </a:extLst>
          </p:cNvPr>
          <p:cNvSpPr txBox="1"/>
          <p:nvPr/>
        </p:nvSpPr>
        <p:spPr>
          <a:xfrm>
            <a:off x="429826" y="2304669"/>
            <a:ext cx="11541457" cy="3062377"/>
          </a:xfrm>
          <a:prstGeom prst="rect">
            <a:avLst/>
          </a:prstGeom>
          <a:noFill/>
          <a:ln w="57150">
            <a:noFill/>
          </a:ln>
        </p:spPr>
        <p:txBody>
          <a:bodyPr wrap="square" rtlCol="0">
            <a:spAutoFit/>
          </a:bodyPr>
          <a:lstStyle/>
          <a:p>
            <a:pPr marL="365125" indent="-365125">
              <a:spcAft>
                <a:spcPts val="488"/>
              </a:spcAft>
              <a:buClr>
                <a:srgbClr val="009F53"/>
              </a:buClr>
              <a:buSzPct val="100000"/>
              <a:buFont typeface="Lucida Grande"/>
              <a:buChar char="➤"/>
            </a:pPr>
            <a:r>
              <a:rPr lang="en-GB" sz="2400" dirty="0"/>
              <a:t>Be able to identify when a casualty is having an allergic reaction to a bite or sting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provide first aid treatment for a casualty who has been bitten or stung</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comfort and reassure a casualty who has been bitten or stung </a:t>
            </a:r>
          </a:p>
          <a:p>
            <a:pPr marL="365125" indent="-365125">
              <a:spcAft>
                <a:spcPts val="488"/>
              </a:spcAft>
              <a:buClr>
                <a:srgbClr val="009F53"/>
              </a:buClr>
              <a:buSzPct val="100000"/>
              <a:buFont typeface="Lucida Grande"/>
              <a:buChar char="➤"/>
            </a:pPr>
            <a:endParaRPr lang="en-GB" sz="2400" dirty="0"/>
          </a:p>
          <a:p>
            <a:pPr marL="365125" indent="-365125">
              <a:spcAft>
                <a:spcPts val="488"/>
              </a:spcAft>
              <a:buClr>
                <a:srgbClr val="009F53"/>
              </a:buClr>
              <a:buSzPct val="100000"/>
              <a:buFont typeface="Lucida Grande"/>
              <a:buChar char="➤"/>
            </a:pPr>
            <a:r>
              <a:rPr lang="en-GB" sz="2400" dirty="0"/>
              <a:t>Be able to seek medical help for a casualty who has been bitten or stung.</a:t>
            </a:r>
          </a:p>
        </p:txBody>
      </p:sp>
      <p:sp>
        <p:nvSpPr>
          <p:cNvPr id="7" name="TextBox 6">
            <a:extLst>
              <a:ext uri="{FF2B5EF4-FFF2-40B4-BE49-F238E27FC236}">
                <a16:creationId xmlns:a16="http://schemas.microsoft.com/office/drawing/2014/main" id="{0D3FD57B-2241-8E3A-13CB-9CB0FF97BACE}"/>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407099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995ABA-D245-5D5F-2C72-5D093BA07AFF}"/>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1398973" cy="634787"/>
          </a:xfrm>
          <a:solidFill>
            <a:srgbClr val="009F53"/>
          </a:solidFill>
        </p:spPr>
        <p:txBody>
          <a:bodyPr>
            <a:normAutofit/>
          </a:bodyPr>
          <a:lstStyle/>
          <a:p>
            <a:r>
              <a:rPr lang="en-US" sz="3700" dirty="0"/>
              <a:t>Bites</a:t>
            </a:r>
          </a:p>
        </p:txBody>
      </p:sp>
      <p:sp>
        <p:nvSpPr>
          <p:cNvPr id="5" name="Content Placeholder 1">
            <a:extLst>
              <a:ext uri="{FF2B5EF4-FFF2-40B4-BE49-F238E27FC236}">
                <a16:creationId xmlns:a16="http://schemas.microsoft.com/office/drawing/2014/main" id="{F9915754-D00F-9D67-AA15-058538B3E362}"/>
              </a:ext>
            </a:extLst>
          </p:cNvPr>
          <p:cNvSpPr>
            <a:spLocks noGrp="1"/>
          </p:cNvSpPr>
          <p:nvPr>
            <p:ph idx="14"/>
          </p:nvPr>
        </p:nvSpPr>
        <p:spPr>
          <a:xfrm>
            <a:off x="429827" y="1888008"/>
            <a:ext cx="11177543" cy="3705093"/>
          </a:xfrm>
          <a:solidFill>
            <a:schemeClr val="bg1"/>
          </a:solidFill>
          <a:ln w="38100">
            <a:solidFill>
              <a:srgbClr val="009F53"/>
            </a:solidFill>
          </a:ln>
        </p:spPr>
        <p:txBody>
          <a:bodyPr lIns="74441" tIns="37221" rIns="74441" bIns="37221" anchor="t"/>
          <a:lstStyle/>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Bites or stings in the mouth or throat are potentially dangerous because swelling can obstruct the airway</a:t>
            </a:r>
            <a:endParaRPr lang="en-US" b="0" dirty="0">
              <a:solidFill>
                <a:schemeClr val="tx1"/>
              </a:solidFil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Bites from some snakes, spiders and mosquitoes can cause serious illness and may be fatal</a:t>
            </a:r>
            <a:endParaRPr lang="en-GB" b="0" dirty="0">
              <a:solidFill>
                <a:schemeClr val="tx1"/>
              </a:solidFill>
              <a:cs typeface="Aria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Ticks are tiny creatures that attach to animals and humans to bite into the skin to suck blood, they carry disease, so should be removed as soon as possible</a:t>
            </a:r>
            <a:endParaRPr lang="en-GB" b="0" dirty="0">
              <a:solidFill>
                <a:schemeClr val="tx1"/>
              </a:solidFill>
              <a:cs typeface="Aria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Be alert and watch for signs of an allergic reaction, which may lead the casualty to suffer anaphylactic shock.</a:t>
            </a:r>
            <a:endParaRPr lang="en-GB" b="0" dirty="0">
              <a:solidFill>
                <a:schemeClr val="tx1"/>
              </a:solidFill>
              <a:cs typeface="Arial"/>
            </a:endParaRPr>
          </a:p>
        </p:txBody>
      </p:sp>
      <p:pic>
        <p:nvPicPr>
          <p:cNvPr id="6" name="Picture 5">
            <a:extLst>
              <a:ext uri="{FF2B5EF4-FFF2-40B4-BE49-F238E27FC236}">
                <a16:creationId xmlns:a16="http://schemas.microsoft.com/office/drawing/2014/main" id="{6D5FB37C-F66C-8E8F-31D8-56FD8CD220C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787900" y="1146146"/>
            <a:ext cx="906340" cy="623109"/>
          </a:xfrm>
          <a:prstGeom prst="rect">
            <a:avLst/>
          </a:prstGeom>
        </p:spPr>
      </p:pic>
      <p:sp>
        <p:nvSpPr>
          <p:cNvPr id="2" name="TextBox 1">
            <a:extLst>
              <a:ext uri="{FF2B5EF4-FFF2-40B4-BE49-F238E27FC236}">
                <a16:creationId xmlns:a16="http://schemas.microsoft.com/office/drawing/2014/main" id="{F2BB7798-723C-12A9-7911-472EDA52F5C5}"/>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6B7D904-FEC6-B8C5-554D-26827D39328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3146610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017A3B2-21A4-E3D8-7B19-46355F85B088}"/>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1660230" cy="634787"/>
          </a:xfrm>
          <a:solidFill>
            <a:srgbClr val="009F53"/>
          </a:solidFill>
        </p:spPr>
        <p:txBody>
          <a:bodyPr>
            <a:normAutofit/>
          </a:bodyPr>
          <a:lstStyle/>
          <a:p>
            <a:r>
              <a:rPr lang="en-US" sz="3700" dirty="0"/>
              <a:t>Stings</a:t>
            </a:r>
          </a:p>
        </p:txBody>
      </p:sp>
      <p:sp>
        <p:nvSpPr>
          <p:cNvPr id="2" name="Content Placeholder 1">
            <a:extLst>
              <a:ext uri="{FF2B5EF4-FFF2-40B4-BE49-F238E27FC236}">
                <a16:creationId xmlns:a16="http://schemas.microsoft.com/office/drawing/2014/main" id="{B405447B-399E-82CC-7A41-79230E7655E4}"/>
              </a:ext>
            </a:extLst>
          </p:cNvPr>
          <p:cNvSpPr>
            <a:spLocks noGrp="1"/>
          </p:cNvSpPr>
          <p:nvPr>
            <p:ph idx="14"/>
          </p:nvPr>
        </p:nvSpPr>
        <p:spPr>
          <a:xfrm>
            <a:off x="429827" y="1771922"/>
            <a:ext cx="11255492" cy="4011360"/>
          </a:xfrm>
          <a:solidFill>
            <a:schemeClr val="bg1"/>
          </a:solidFill>
          <a:ln w="38100">
            <a:solidFill>
              <a:srgbClr val="009F53"/>
            </a:solidFill>
          </a:ln>
        </p:spPr>
        <p:txBody>
          <a:bodyPr lIns="74441" tIns="37221" rIns="74441" bIns="37221" anchor="t"/>
          <a:lstStyle/>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Stings are painful and can also be dangerous, some can even be fatal, such as scorpion</a:t>
            </a:r>
            <a:r>
              <a:rPr lang="en-GB" b="0" dirty="0">
                <a:solidFill>
                  <a:schemeClr val="tx1"/>
                </a:solidFill>
                <a:ea typeface="+mn-lt"/>
                <a:cs typeface="+mn-lt"/>
              </a:rPr>
              <a:t> and jellyfish stings</a:t>
            </a:r>
            <a:endParaRPr lang="en-US" b="0" dirty="0">
              <a:solidFill>
                <a:schemeClr val="tx1"/>
              </a:solidFil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An initial sharp pain is followed by swelling, redness and soreness, with venomous creatures often producing a lot of pain and swelling</a:t>
            </a:r>
            <a:endParaRPr lang="en-US" b="0" dirty="0">
              <a:solidFill>
                <a:schemeClr val="tx1"/>
              </a:solidFill>
              <a:cs typeface="Aria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Multiple insect stings can produce a serious reaction</a:t>
            </a:r>
            <a:endParaRPr lang="en-GB" b="0" dirty="0">
              <a:solidFill>
                <a:schemeClr val="tx1"/>
              </a:solidFill>
              <a:cs typeface="Aria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A sting in the mouth or throat is potentially dangerous because swelling can obstruct the airway</a:t>
            </a:r>
            <a:endParaRPr lang="en-GB" b="0" dirty="0">
              <a:solidFill>
                <a:schemeClr val="tx1"/>
              </a:solidFill>
              <a:cs typeface="Arial"/>
            </a:endParaRPr>
          </a:p>
          <a:p>
            <a:pPr marL="361315" indent="-361315">
              <a:lnSpc>
                <a:spcPct val="120000"/>
              </a:lnSpc>
              <a:spcBef>
                <a:spcPts val="0"/>
              </a:spcBef>
              <a:buClr>
                <a:srgbClr val="009F53"/>
              </a:buClr>
              <a:buFont typeface="Segoe UI Symbol" panose="020B0502040204020203" pitchFamily="34" charset="0"/>
              <a:buChar char="➤"/>
            </a:pPr>
            <a:r>
              <a:rPr lang="en-GB" b="0" dirty="0">
                <a:solidFill>
                  <a:schemeClr val="tx1"/>
                </a:solidFill>
              </a:rPr>
              <a:t>With any sting, it is important to watch for signs of an allergic reaction, which can lead to anaphylactic shock.</a:t>
            </a:r>
            <a:endParaRPr lang="en-GB" b="0" dirty="0">
              <a:solidFill>
                <a:schemeClr val="tx1"/>
              </a:solidFill>
              <a:cs typeface="Arial"/>
            </a:endParaRPr>
          </a:p>
        </p:txBody>
      </p:sp>
      <p:pic>
        <p:nvPicPr>
          <p:cNvPr id="3" name="Picture 2">
            <a:extLst>
              <a:ext uri="{FF2B5EF4-FFF2-40B4-BE49-F238E27FC236}">
                <a16:creationId xmlns:a16="http://schemas.microsoft.com/office/drawing/2014/main" id="{36DE60F8-9AAF-B47A-14A2-4C47F5D5D69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5421" y="898318"/>
            <a:ext cx="969898" cy="755177"/>
          </a:xfrm>
          <a:prstGeom prst="rect">
            <a:avLst/>
          </a:prstGeom>
          <a:noFill/>
          <a:ln w="38100">
            <a:noFill/>
          </a:ln>
        </p:spPr>
      </p:pic>
      <p:sp>
        <p:nvSpPr>
          <p:cNvPr id="4" name="TextBox 3">
            <a:extLst>
              <a:ext uri="{FF2B5EF4-FFF2-40B4-BE49-F238E27FC236}">
                <a16:creationId xmlns:a16="http://schemas.microsoft.com/office/drawing/2014/main" id="{0C7B3772-5846-02D7-484E-9CD9F8D41EC6}"/>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632D7B3-1E00-94EA-E6AA-D4737780CB3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739215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DA3B1B9-51B4-D245-90FC-EE7F18BBDC8F}"/>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8524168" cy="634787"/>
          </a:xfrm>
          <a:solidFill>
            <a:srgbClr val="009F53"/>
          </a:solidFill>
        </p:spPr>
        <p:txBody>
          <a:bodyPr>
            <a:normAutofit/>
          </a:bodyPr>
          <a:lstStyle/>
          <a:p>
            <a:r>
              <a:rPr lang="en-US" sz="3700" dirty="0"/>
              <a:t>Activity 1: Things that could bite you </a:t>
            </a:r>
          </a:p>
        </p:txBody>
      </p:sp>
      <p:sp>
        <p:nvSpPr>
          <p:cNvPr id="4" name="Rectangle 3">
            <a:extLst>
              <a:ext uri="{FF2B5EF4-FFF2-40B4-BE49-F238E27FC236}">
                <a16:creationId xmlns:a16="http://schemas.microsoft.com/office/drawing/2014/main" id="{350FAE74-F876-47C6-D77D-277C801685F3}"/>
              </a:ext>
            </a:extLst>
          </p:cNvPr>
          <p:cNvSpPr/>
          <p:nvPr/>
        </p:nvSpPr>
        <p:spPr>
          <a:xfrm>
            <a:off x="429826" y="1983388"/>
            <a:ext cx="5666174" cy="3211135"/>
          </a:xfrm>
          <a:prstGeom prst="rect">
            <a:avLst/>
          </a:prstGeom>
          <a:solidFill>
            <a:schemeClr val="bg1"/>
          </a:solidFill>
          <a:ln w="38100">
            <a:solidFill>
              <a:srgbClr val="009F53"/>
            </a:solidFill>
          </a:ln>
        </p:spPr>
        <p:txBody>
          <a:bodyPr wrap="square" lIns="91440" tIns="45720" rIns="91440" bIns="45720" anchor="t">
            <a:spAutoFit/>
          </a:bodyPr>
          <a:lstStyle/>
          <a:p>
            <a:r>
              <a:rPr lang="en-GB" sz="2400" b="1" dirty="0">
                <a:solidFill>
                  <a:srgbClr val="190F2F"/>
                </a:solidFill>
                <a:cs typeface="Times"/>
              </a:rPr>
              <a:t>Task: </a:t>
            </a:r>
            <a:endParaRPr lang="en-GB" sz="2400" dirty="0">
              <a:solidFill>
                <a:srgbClr val="190F2F"/>
              </a:solidFill>
              <a:cs typeface="Times"/>
            </a:endParaRPr>
          </a:p>
          <a:p>
            <a:pPr marL="365125" indent="-365125">
              <a:spcAft>
                <a:spcPts val="488"/>
              </a:spcAft>
              <a:buClr>
                <a:srgbClr val="009F53"/>
              </a:buClr>
              <a:buSzPct val="100000"/>
              <a:buFont typeface="Lucida Grande"/>
              <a:buChar char="➤"/>
            </a:pPr>
            <a:r>
              <a:rPr lang="en-GB" sz="2400" dirty="0">
                <a:solidFill>
                  <a:srgbClr val="190F2F"/>
                </a:solidFill>
                <a:cs typeface="Times"/>
              </a:rPr>
              <a:t>Name 5 things that could bite you.</a:t>
            </a:r>
          </a:p>
          <a:p>
            <a:pPr>
              <a:spcAft>
                <a:spcPts val="488"/>
              </a:spcAft>
              <a:buClr>
                <a:schemeClr val="tx2"/>
              </a:buClr>
              <a:buSzPct val="100000"/>
            </a:pPr>
            <a:endParaRPr lang="en-GB" sz="2400" b="1" dirty="0">
              <a:solidFill>
                <a:srgbClr val="190F2F"/>
              </a:solidFill>
              <a:cs typeface="Times"/>
            </a:endParaRPr>
          </a:p>
          <a:p>
            <a:pPr>
              <a:spcAft>
                <a:spcPts val="488"/>
              </a:spcAft>
              <a:buClr>
                <a:schemeClr val="tx2"/>
              </a:buClr>
              <a:buSzPct val="100000"/>
            </a:pPr>
            <a:r>
              <a:rPr lang="en-GB" sz="2400" b="1" dirty="0">
                <a:solidFill>
                  <a:srgbClr val="190F2F"/>
                </a:solidFill>
                <a:cs typeface="Times"/>
              </a:rPr>
              <a:t>Question:</a:t>
            </a:r>
          </a:p>
          <a:p>
            <a:pPr marL="365125" indent="-365125">
              <a:spcAft>
                <a:spcPts val="488"/>
              </a:spcAft>
              <a:buClr>
                <a:srgbClr val="009F53"/>
              </a:buClr>
              <a:buSzPct val="100000"/>
              <a:buFont typeface="Lucida Grande"/>
              <a:buChar char="➤"/>
            </a:pPr>
            <a:r>
              <a:rPr lang="en-GB" sz="2400" dirty="0">
                <a:solidFill>
                  <a:srgbClr val="190F2F"/>
                </a:solidFill>
                <a:cs typeface="Times"/>
              </a:rPr>
              <a:t>What sort of injury could you get from a bite? (consider the teeth in the pictures opposite to get an idea).</a:t>
            </a:r>
            <a:endParaRPr lang="en-GB" sz="2400" dirty="0">
              <a:solidFill>
                <a:srgbClr val="000000"/>
              </a:solidFill>
              <a:cs typeface="Arial"/>
            </a:endParaRPr>
          </a:p>
          <a:p>
            <a:pPr>
              <a:spcAft>
                <a:spcPts val="488"/>
              </a:spcAft>
              <a:buClr>
                <a:schemeClr val="tx2"/>
              </a:buClr>
              <a:buSzPct val="100000"/>
            </a:pPr>
            <a:endParaRPr lang="en-GB" dirty="0">
              <a:cs typeface="Arial"/>
            </a:endParaRPr>
          </a:p>
        </p:txBody>
      </p:sp>
      <p:grpSp>
        <p:nvGrpSpPr>
          <p:cNvPr id="13" name="Group 12">
            <a:extLst>
              <a:ext uri="{FF2B5EF4-FFF2-40B4-BE49-F238E27FC236}">
                <a16:creationId xmlns:a16="http://schemas.microsoft.com/office/drawing/2014/main" id="{AEBDE78B-C153-5AE3-2AFE-265F51E8B8C2}"/>
              </a:ext>
            </a:extLst>
          </p:cNvPr>
          <p:cNvGrpSpPr/>
          <p:nvPr/>
        </p:nvGrpSpPr>
        <p:grpSpPr>
          <a:xfrm>
            <a:off x="7212905" y="1983388"/>
            <a:ext cx="4170947" cy="3966774"/>
            <a:chOff x="5044467" y="1935262"/>
            <a:chExt cx="3577388" cy="3258551"/>
          </a:xfrm>
        </p:grpSpPr>
        <p:pic>
          <p:nvPicPr>
            <p:cNvPr id="8" name="Picture 7">
              <a:extLst>
                <a:ext uri="{FF2B5EF4-FFF2-40B4-BE49-F238E27FC236}">
                  <a16:creationId xmlns:a16="http://schemas.microsoft.com/office/drawing/2014/main" id="{25B2F180-9416-2E1D-0EFF-18832416A601}"/>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2171" t="19469" r="15461"/>
            <a:stretch/>
          </p:blipFill>
          <p:spPr>
            <a:xfrm>
              <a:off x="6865246" y="3605646"/>
              <a:ext cx="1756609" cy="1588167"/>
            </a:xfrm>
            <a:prstGeom prst="rect">
              <a:avLst/>
            </a:prstGeom>
          </p:spPr>
        </p:pic>
        <p:pic>
          <p:nvPicPr>
            <p:cNvPr id="9" name="Picture 8">
              <a:extLst>
                <a:ext uri="{FF2B5EF4-FFF2-40B4-BE49-F238E27FC236}">
                  <a16:creationId xmlns:a16="http://schemas.microsoft.com/office/drawing/2014/main" id="{A2E13F22-C2AD-45E4-EF75-04D8A625201F}"/>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t="17622" b="8338"/>
            <a:stretch/>
          </p:blipFill>
          <p:spPr>
            <a:xfrm>
              <a:off x="6865246" y="1935262"/>
              <a:ext cx="1756609" cy="1588168"/>
            </a:xfrm>
            <a:prstGeom prst="rect">
              <a:avLst/>
            </a:prstGeom>
          </p:spPr>
        </p:pic>
        <p:pic>
          <p:nvPicPr>
            <p:cNvPr id="10" name="Picture 9">
              <a:extLst>
                <a:ext uri="{FF2B5EF4-FFF2-40B4-BE49-F238E27FC236}">
                  <a16:creationId xmlns:a16="http://schemas.microsoft.com/office/drawing/2014/main" id="{8FDF67B4-F493-767F-F311-E5DA3CBC4467}"/>
                </a:ext>
                <a:ext uri="{C183D7F6-B498-43B3-948B-1728B52AA6E4}">
                  <adec:decorative xmlns:adec="http://schemas.microsoft.com/office/drawing/2017/decorative" val="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44467" y="3587673"/>
              <a:ext cx="1756609" cy="1604286"/>
            </a:xfrm>
            <a:prstGeom prst="rect">
              <a:avLst/>
            </a:prstGeom>
          </p:spPr>
        </p:pic>
        <p:pic>
          <p:nvPicPr>
            <p:cNvPr id="11" name="Picture 10">
              <a:extLst>
                <a:ext uri="{FF2B5EF4-FFF2-40B4-BE49-F238E27FC236}">
                  <a16:creationId xmlns:a16="http://schemas.microsoft.com/office/drawing/2014/main" id="{B2687129-7E8A-96E5-50EA-4062DD7A1462}"/>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5966"/>
            <a:stretch/>
          </p:blipFill>
          <p:spPr>
            <a:xfrm>
              <a:off x="5044467" y="1942949"/>
              <a:ext cx="1756609" cy="1578215"/>
            </a:xfrm>
            <a:prstGeom prst="rect">
              <a:avLst/>
            </a:prstGeom>
          </p:spPr>
        </p:pic>
        <p:pic>
          <p:nvPicPr>
            <p:cNvPr id="12" name="Picture 11">
              <a:extLst>
                <a:ext uri="{FF2B5EF4-FFF2-40B4-BE49-F238E27FC236}">
                  <a16:creationId xmlns:a16="http://schemas.microsoft.com/office/drawing/2014/main" id="{667252FA-CD5C-F720-104A-074E9297F89E}"/>
                </a:ext>
                <a:ext uri="{C183D7F6-B498-43B3-948B-1728B52AA6E4}">
                  <adec:decorative xmlns:adec="http://schemas.microsoft.com/office/drawing/2017/decorative" val="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17838" y="3115288"/>
              <a:ext cx="1171214" cy="1055884"/>
            </a:xfrm>
            <a:prstGeom prst="rect">
              <a:avLst/>
            </a:prstGeom>
          </p:spPr>
        </p:pic>
      </p:grpSp>
      <p:sp>
        <p:nvSpPr>
          <p:cNvPr id="2" name="TextBox 1">
            <a:extLst>
              <a:ext uri="{FF2B5EF4-FFF2-40B4-BE49-F238E27FC236}">
                <a16:creationId xmlns:a16="http://schemas.microsoft.com/office/drawing/2014/main" id="{8D81EA78-207F-4D9C-29B2-990468CD3EDA}"/>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569138C6-3455-5D04-48C9-B7E1517D05AF}"/>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27646463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EF30E20-0D3B-95E2-48BA-7317FABB5675}"/>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6" y="641120"/>
            <a:ext cx="8844803" cy="634787"/>
          </a:xfrm>
          <a:solidFill>
            <a:srgbClr val="009F53"/>
          </a:solidFill>
        </p:spPr>
        <p:txBody>
          <a:bodyPr>
            <a:normAutofit/>
          </a:bodyPr>
          <a:lstStyle/>
          <a:p>
            <a:r>
              <a:rPr lang="en-US" sz="3700" dirty="0"/>
              <a:t>Activity 2: Things that could sting you </a:t>
            </a:r>
          </a:p>
        </p:txBody>
      </p:sp>
      <p:sp>
        <p:nvSpPr>
          <p:cNvPr id="4" name="Rectangle 3">
            <a:extLst>
              <a:ext uri="{FF2B5EF4-FFF2-40B4-BE49-F238E27FC236}">
                <a16:creationId xmlns:a16="http://schemas.microsoft.com/office/drawing/2014/main" id="{350FAE74-F876-47C6-D77D-277C801685F3}"/>
              </a:ext>
            </a:extLst>
          </p:cNvPr>
          <p:cNvSpPr/>
          <p:nvPr/>
        </p:nvSpPr>
        <p:spPr>
          <a:xfrm>
            <a:off x="429826" y="1983388"/>
            <a:ext cx="5448459" cy="3303468"/>
          </a:xfrm>
          <a:prstGeom prst="rect">
            <a:avLst/>
          </a:prstGeom>
          <a:solidFill>
            <a:schemeClr val="bg1"/>
          </a:solidFill>
          <a:ln w="38100">
            <a:solidFill>
              <a:srgbClr val="009F53"/>
            </a:solidFill>
          </a:ln>
        </p:spPr>
        <p:txBody>
          <a:bodyPr wrap="square" lIns="91440" tIns="45720" rIns="91440" bIns="45720" anchor="t">
            <a:spAutoFit/>
          </a:bodyPr>
          <a:lstStyle/>
          <a:p>
            <a:r>
              <a:rPr lang="en-GB" sz="2400" b="1" dirty="0">
                <a:solidFill>
                  <a:srgbClr val="190F2F"/>
                </a:solidFill>
                <a:cs typeface="Times"/>
              </a:rPr>
              <a:t>Task: </a:t>
            </a:r>
            <a:endParaRPr lang="en-GB" sz="2400" dirty="0">
              <a:solidFill>
                <a:srgbClr val="190F2F"/>
              </a:solidFill>
              <a:cs typeface="Times"/>
            </a:endParaRPr>
          </a:p>
          <a:p>
            <a:pPr marL="365125" indent="-365125">
              <a:spcAft>
                <a:spcPts val="488"/>
              </a:spcAft>
              <a:buClr>
                <a:srgbClr val="009F53"/>
              </a:buClr>
              <a:buSzPct val="100000"/>
              <a:buFont typeface="Lucida Grande"/>
              <a:buChar char="➤"/>
            </a:pPr>
            <a:r>
              <a:rPr lang="en-GB" sz="2400" dirty="0">
                <a:solidFill>
                  <a:srgbClr val="190F2F"/>
                </a:solidFill>
                <a:cs typeface="Times"/>
              </a:rPr>
              <a:t>Name 5 things that could sting you</a:t>
            </a:r>
          </a:p>
          <a:p>
            <a:pPr marL="365125" indent="-365125">
              <a:spcAft>
                <a:spcPts val="488"/>
              </a:spcAft>
              <a:buClr>
                <a:srgbClr val="009F53"/>
              </a:buClr>
              <a:buSzPct val="100000"/>
              <a:buFont typeface="Lucida Grande"/>
              <a:buChar char="➤"/>
            </a:pPr>
            <a:r>
              <a:rPr lang="en-GB" sz="2400" dirty="0">
                <a:solidFill>
                  <a:srgbClr val="190F2F"/>
                </a:solidFill>
                <a:cs typeface="Times"/>
              </a:rPr>
              <a:t>Describe what it might feel like to be stung.</a:t>
            </a:r>
          </a:p>
          <a:p>
            <a:pPr>
              <a:spcAft>
                <a:spcPts val="488"/>
              </a:spcAft>
              <a:buClr>
                <a:schemeClr val="tx2"/>
              </a:buClr>
              <a:buSzPct val="100000"/>
            </a:pPr>
            <a:endParaRPr lang="en-GB" sz="2400" b="1" dirty="0">
              <a:solidFill>
                <a:srgbClr val="190F2F"/>
              </a:solidFill>
              <a:cs typeface="Times"/>
            </a:endParaRPr>
          </a:p>
          <a:p>
            <a:pPr>
              <a:spcAft>
                <a:spcPts val="488"/>
              </a:spcAft>
              <a:buClr>
                <a:schemeClr val="tx2"/>
              </a:buClr>
              <a:buSzPct val="100000"/>
            </a:pPr>
            <a:r>
              <a:rPr lang="en-GB" sz="2400" b="1" dirty="0">
                <a:solidFill>
                  <a:srgbClr val="190F2F"/>
                </a:solidFill>
                <a:cs typeface="Times"/>
              </a:rPr>
              <a:t>Question:</a:t>
            </a:r>
          </a:p>
          <a:p>
            <a:pPr marL="365125" indent="-365125">
              <a:spcAft>
                <a:spcPts val="488"/>
              </a:spcAft>
              <a:buClr>
                <a:srgbClr val="009F53"/>
              </a:buClr>
              <a:buSzPct val="100000"/>
              <a:buFont typeface="Lucida Grande"/>
              <a:buChar char="➤"/>
            </a:pPr>
            <a:r>
              <a:rPr lang="en-GB" sz="2400" dirty="0">
                <a:solidFill>
                  <a:srgbClr val="190F2F"/>
                </a:solidFill>
                <a:cs typeface="Times"/>
              </a:rPr>
              <a:t>What might it look like when you have been stung?</a:t>
            </a:r>
            <a:endParaRPr lang="en-GB" sz="2400" dirty="0">
              <a:solidFill>
                <a:srgbClr val="000000"/>
              </a:solidFill>
              <a:cs typeface="Arial"/>
            </a:endParaRPr>
          </a:p>
        </p:txBody>
      </p:sp>
      <p:grpSp>
        <p:nvGrpSpPr>
          <p:cNvPr id="15" name="Group 14">
            <a:extLst>
              <a:ext uri="{FF2B5EF4-FFF2-40B4-BE49-F238E27FC236}">
                <a16:creationId xmlns:a16="http://schemas.microsoft.com/office/drawing/2014/main" id="{B768B9D5-27A9-F91B-C3AB-30F5FFA23F77}"/>
              </a:ext>
            </a:extLst>
          </p:cNvPr>
          <p:cNvGrpSpPr/>
          <p:nvPr/>
        </p:nvGrpSpPr>
        <p:grpSpPr>
          <a:xfrm>
            <a:off x="6909929" y="1983388"/>
            <a:ext cx="4395379" cy="3828438"/>
            <a:chOff x="5057379" y="1171074"/>
            <a:chExt cx="3769687" cy="2966754"/>
          </a:xfrm>
        </p:grpSpPr>
        <p:pic>
          <p:nvPicPr>
            <p:cNvPr id="2" name="Picture 1">
              <a:extLst>
                <a:ext uri="{FF2B5EF4-FFF2-40B4-BE49-F238E27FC236}">
                  <a16:creationId xmlns:a16="http://schemas.microsoft.com/office/drawing/2014/main" id="{CABCE44C-097F-BF81-A12A-62EF15F7C0A5}"/>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l="12925" r="9376" b="5521"/>
            <a:stretch/>
          </p:blipFill>
          <p:spPr>
            <a:xfrm>
              <a:off x="5057379" y="2695602"/>
              <a:ext cx="1852861" cy="1430290"/>
            </a:xfrm>
            <a:prstGeom prst="rect">
              <a:avLst/>
            </a:prstGeom>
          </p:spPr>
        </p:pic>
        <p:pic>
          <p:nvPicPr>
            <p:cNvPr id="3" name="Picture 2">
              <a:extLst>
                <a:ext uri="{FF2B5EF4-FFF2-40B4-BE49-F238E27FC236}">
                  <a16:creationId xmlns:a16="http://schemas.microsoft.com/office/drawing/2014/main" id="{2B0C6335-55B7-3B63-A7FA-A67934F8EA25}"/>
                </a:ext>
                <a:ext uri="{C183D7F6-B498-43B3-948B-1728B52AA6E4}">
                  <adec:decorative xmlns:adec="http://schemas.microsoft.com/office/drawing/2017/decorative" val="1"/>
                </a:ext>
              </a:extLst>
            </p:cNvPr>
            <p:cNvPicPr>
              <a:picLocks noChangeAspect="1"/>
            </p:cNvPicPr>
            <p:nvPr/>
          </p:nvPicPr>
          <p:blipFill rotWithShape="1">
            <a:blip r:embed="rId5">
              <a:extLst>
                <a:ext uri="{28A0092B-C50C-407E-A947-70E740481C1C}">
                  <a14:useLocalDpi xmlns:a14="http://schemas.microsoft.com/office/drawing/2010/main" val="0"/>
                </a:ext>
              </a:extLst>
            </a:blip>
            <a:srcRect l="7485" t="13777"/>
            <a:stretch/>
          </p:blipFill>
          <p:spPr>
            <a:xfrm>
              <a:off x="6974205" y="1171074"/>
              <a:ext cx="1852861" cy="1442226"/>
            </a:xfrm>
            <a:prstGeom prst="rect">
              <a:avLst/>
            </a:prstGeom>
          </p:spPr>
        </p:pic>
        <p:pic>
          <p:nvPicPr>
            <p:cNvPr id="5" name="Picture 4">
              <a:extLst>
                <a:ext uri="{FF2B5EF4-FFF2-40B4-BE49-F238E27FC236}">
                  <a16:creationId xmlns:a16="http://schemas.microsoft.com/office/drawing/2014/main" id="{94DB77CE-9AEE-2E8C-0704-55D1F4D60AE8}"/>
                </a:ext>
                <a:ext uri="{C183D7F6-B498-43B3-948B-1728B52AA6E4}">
                  <adec:decorative xmlns:adec="http://schemas.microsoft.com/office/drawing/2017/decorative" val="1"/>
                </a:ext>
              </a:extLst>
            </p:cNvPr>
            <p:cNvPicPr>
              <a:picLocks noChangeAspect="1"/>
            </p:cNvPicPr>
            <p:nvPr/>
          </p:nvPicPr>
          <p:blipFill rotWithShape="1">
            <a:blip r:embed="rId6">
              <a:extLst>
                <a:ext uri="{28A0092B-C50C-407E-A947-70E740481C1C}">
                  <a14:useLocalDpi xmlns:a14="http://schemas.microsoft.com/office/drawing/2010/main" val="0"/>
                </a:ext>
              </a:extLst>
            </a:blip>
            <a:srcRect l="21369" t="21754" r="17626" b="17614"/>
            <a:stretch/>
          </p:blipFill>
          <p:spPr>
            <a:xfrm>
              <a:off x="6974408" y="2695602"/>
              <a:ext cx="1852658" cy="1442226"/>
            </a:xfrm>
            <a:prstGeom prst="rect">
              <a:avLst/>
            </a:prstGeom>
          </p:spPr>
        </p:pic>
        <p:pic>
          <p:nvPicPr>
            <p:cNvPr id="6" name="Picture 5">
              <a:extLst>
                <a:ext uri="{FF2B5EF4-FFF2-40B4-BE49-F238E27FC236}">
                  <a16:creationId xmlns:a16="http://schemas.microsoft.com/office/drawing/2014/main" id="{8CC1AAD0-D77B-DD7C-4392-59D430F7B20B}"/>
                </a:ext>
                <a:ext uri="{C183D7F6-B498-43B3-948B-1728B52AA6E4}">
                  <adec:decorative xmlns:adec="http://schemas.microsoft.com/office/drawing/2017/decorative" val="1"/>
                </a:ext>
              </a:extLst>
            </p:cNvPr>
            <p:cNvPicPr>
              <a:picLocks noChangeAspect="1"/>
            </p:cNvPicPr>
            <p:nvPr/>
          </p:nvPicPr>
          <p:blipFill rotWithShape="1">
            <a:blip r:embed="rId7">
              <a:extLst>
                <a:ext uri="{28A0092B-C50C-407E-A947-70E740481C1C}">
                  <a14:useLocalDpi xmlns:a14="http://schemas.microsoft.com/office/drawing/2010/main" val="0"/>
                </a:ext>
              </a:extLst>
            </a:blip>
            <a:srcRect l="14364" t="15412" r="18476" b="16849"/>
            <a:stretch/>
          </p:blipFill>
          <p:spPr>
            <a:xfrm>
              <a:off x="5057379" y="1171074"/>
              <a:ext cx="1852861" cy="1442225"/>
            </a:xfrm>
            <a:prstGeom prst="rect">
              <a:avLst/>
            </a:prstGeom>
          </p:spPr>
        </p:pic>
        <p:pic>
          <p:nvPicPr>
            <p:cNvPr id="14" name="Picture 13">
              <a:extLst>
                <a:ext uri="{FF2B5EF4-FFF2-40B4-BE49-F238E27FC236}">
                  <a16:creationId xmlns:a16="http://schemas.microsoft.com/office/drawing/2014/main" id="{9AE2BEA4-CD90-2583-3BE2-B6D5D2841BB2}"/>
                </a:ext>
                <a:ext uri="{C183D7F6-B498-43B3-948B-1728B52AA6E4}">
                  <adec:decorative xmlns:adec="http://schemas.microsoft.com/office/drawing/2017/decorative" val="1"/>
                </a:ext>
              </a:extLst>
            </p:cNvPr>
            <p:cNvPicPr>
              <a:picLocks noChangeAspect="1"/>
            </p:cNvPicPr>
            <p:nvPr/>
          </p:nvPicPr>
          <p:blipFill rotWithShape="1">
            <a:blip r:embed="rId8">
              <a:extLst>
                <a:ext uri="{28A0092B-C50C-407E-A947-70E740481C1C}">
                  <a14:useLocalDpi xmlns:a14="http://schemas.microsoft.com/office/drawing/2010/main" val="0"/>
                </a:ext>
              </a:extLst>
            </a:blip>
            <a:srcRect l="32973" t="13554" r="9753" b="13040"/>
            <a:stretch/>
          </p:blipFill>
          <p:spPr>
            <a:xfrm>
              <a:off x="6248459" y="2183504"/>
              <a:ext cx="1323155" cy="1024194"/>
            </a:xfrm>
            <a:prstGeom prst="rect">
              <a:avLst/>
            </a:prstGeom>
          </p:spPr>
        </p:pic>
      </p:grpSp>
      <p:sp>
        <p:nvSpPr>
          <p:cNvPr id="8" name="TextBox 7">
            <a:extLst>
              <a:ext uri="{FF2B5EF4-FFF2-40B4-BE49-F238E27FC236}">
                <a16:creationId xmlns:a16="http://schemas.microsoft.com/office/drawing/2014/main" id="{C00D9460-BC0F-43F7-C17A-FE57F0123B80}"/>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45CFE574-1240-A436-F734-2A4DC7010BE9}"/>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1520804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5C49416-A84C-ECC8-B034-93BA46F0AF3D}"/>
              </a:ext>
            </a:extLst>
          </p:cNvPr>
          <p:cNvSpPr/>
          <p:nvPr/>
        </p:nvSpPr>
        <p:spPr>
          <a:xfrm>
            <a:off x="3176" y="1776249"/>
            <a:ext cx="1510313" cy="16422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0316B3B2-68CE-B528-5734-90051D6562D1}"/>
              </a:ext>
            </a:extLst>
          </p:cNvPr>
          <p:cNvSpPr>
            <a:spLocks noGrp="1"/>
          </p:cNvSpPr>
          <p:nvPr>
            <p:ph type="title"/>
          </p:nvPr>
        </p:nvSpPr>
        <p:spPr>
          <a:xfrm>
            <a:off x="429827" y="641120"/>
            <a:ext cx="8141732" cy="634787"/>
          </a:xfrm>
          <a:solidFill>
            <a:srgbClr val="009F53"/>
          </a:solidFill>
        </p:spPr>
        <p:txBody>
          <a:bodyPr>
            <a:normAutofit/>
          </a:bodyPr>
          <a:lstStyle/>
          <a:p>
            <a:r>
              <a:rPr lang="en-US" sz="3700" dirty="0"/>
              <a:t>Activity 3: Bites &amp; stings charades</a:t>
            </a:r>
          </a:p>
        </p:txBody>
      </p:sp>
      <p:sp>
        <p:nvSpPr>
          <p:cNvPr id="4" name="Rectangle 3">
            <a:extLst>
              <a:ext uri="{FF2B5EF4-FFF2-40B4-BE49-F238E27FC236}">
                <a16:creationId xmlns:a16="http://schemas.microsoft.com/office/drawing/2014/main" id="{350FAE74-F876-47C6-D77D-277C801685F3}"/>
              </a:ext>
            </a:extLst>
          </p:cNvPr>
          <p:cNvSpPr/>
          <p:nvPr/>
        </p:nvSpPr>
        <p:spPr>
          <a:xfrm>
            <a:off x="1339850" y="2850287"/>
            <a:ext cx="4296553" cy="2308324"/>
          </a:xfrm>
          <a:prstGeom prst="rect">
            <a:avLst/>
          </a:prstGeom>
          <a:solidFill>
            <a:schemeClr val="bg1"/>
          </a:solidFill>
          <a:ln w="38100">
            <a:solidFill>
              <a:srgbClr val="009F53"/>
            </a:solidFill>
          </a:ln>
        </p:spPr>
        <p:txBody>
          <a:bodyPr wrap="square" lIns="91440" tIns="45720" rIns="91440" bIns="45720" anchor="t">
            <a:spAutoFit/>
          </a:bodyPr>
          <a:lstStyle/>
          <a:p>
            <a:pPr algn="ctr"/>
            <a:r>
              <a:rPr lang="en-GB" sz="3600" dirty="0"/>
              <a:t>This activity allows students to identify creatures that may bite or sting</a:t>
            </a:r>
            <a:endParaRPr lang="en-GB" sz="2800" dirty="0">
              <a:cs typeface="Arial"/>
            </a:endParaRPr>
          </a:p>
        </p:txBody>
      </p:sp>
      <p:pic>
        <p:nvPicPr>
          <p:cNvPr id="2" name="Picture 1">
            <a:extLst>
              <a:ext uri="{FF2B5EF4-FFF2-40B4-BE49-F238E27FC236}">
                <a16:creationId xmlns:a16="http://schemas.microsoft.com/office/drawing/2014/main" id="{18CD806A-E49A-8694-67F7-B83C2FF440D0}"/>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6949" y="2453926"/>
            <a:ext cx="1920354" cy="1950148"/>
          </a:xfrm>
          <a:prstGeom prst="rect">
            <a:avLst/>
          </a:prstGeom>
        </p:spPr>
      </p:pic>
      <p:pic>
        <p:nvPicPr>
          <p:cNvPr id="3" name="Picture 2">
            <a:extLst>
              <a:ext uri="{FF2B5EF4-FFF2-40B4-BE49-F238E27FC236}">
                <a16:creationId xmlns:a16="http://schemas.microsoft.com/office/drawing/2014/main" id="{B70523A7-0ECC-94D8-6B19-6C496DBB747D}"/>
              </a:ext>
              <a:ext uri="{C183D7F6-B498-43B3-948B-1728B52AA6E4}">
                <adec:decorative xmlns:adec="http://schemas.microsoft.com/office/drawing/2017/decorative" val="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53088" y="3876919"/>
            <a:ext cx="2458272" cy="1692623"/>
          </a:xfrm>
          <a:prstGeom prst="rect">
            <a:avLst/>
          </a:prstGeom>
        </p:spPr>
      </p:pic>
      <p:sp>
        <p:nvSpPr>
          <p:cNvPr id="5" name="Speech Bubble: Rectangle with Corners Rounded 4">
            <a:extLst>
              <a:ext uri="{FF2B5EF4-FFF2-40B4-BE49-F238E27FC236}">
                <a16:creationId xmlns:a16="http://schemas.microsoft.com/office/drawing/2014/main" id="{A3D348AB-5B98-C7D3-C78C-200530F7CE18}"/>
              </a:ext>
            </a:extLst>
          </p:cNvPr>
          <p:cNvSpPr/>
          <p:nvPr/>
        </p:nvSpPr>
        <p:spPr>
          <a:xfrm>
            <a:off x="5636403" y="1598602"/>
            <a:ext cx="1716631" cy="634787"/>
          </a:xfrm>
          <a:prstGeom prst="wedgeRoundRectCallout">
            <a:avLst>
              <a:gd name="adj1" fmla="val 58748"/>
              <a:gd name="adj2" fmla="val 90256"/>
              <a:gd name="adj3" fmla="val 16667"/>
            </a:avLst>
          </a:prstGeom>
          <a:noFill/>
          <a:ln>
            <a:solidFill>
              <a:srgbClr val="A9AA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60" dirty="0">
                <a:solidFill>
                  <a:srgbClr val="008453"/>
                </a:solidFill>
              </a:rPr>
              <a:t>I may sting!</a:t>
            </a:r>
          </a:p>
        </p:txBody>
      </p:sp>
      <p:sp>
        <p:nvSpPr>
          <p:cNvPr id="6" name="Speech Bubble: Rectangle with Corners Rounded 5">
            <a:extLst>
              <a:ext uri="{FF2B5EF4-FFF2-40B4-BE49-F238E27FC236}">
                <a16:creationId xmlns:a16="http://schemas.microsoft.com/office/drawing/2014/main" id="{9CD9FC03-CE82-843A-B859-D8D0556A96A1}"/>
              </a:ext>
            </a:extLst>
          </p:cNvPr>
          <p:cNvSpPr/>
          <p:nvPr/>
        </p:nvSpPr>
        <p:spPr>
          <a:xfrm>
            <a:off x="10219561" y="2850287"/>
            <a:ext cx="1822018" cy="598197"/>
          </a:xfrm>
          <a:prstGeom prst="wedgeRoundRectCallout">
            <a:avLst>
              <a:gd name="adj1" fmla="val -62585"/>
              <a:gd name="adj2" fmla="val 101919"/>
              <a:gd name="adj3" fmla="val 16667"/>
            </a:avLst>
          </a:prstGeom>
          <a:noFill/>
          <a:ln>
            <a:solidFill>
              <a:srgbClr val="A9AA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160" dirty="0">
                <a:solidFill>
                  <a:srgbClr val="008453"/>
                </a:solidFill>
              </a:rPr>
              <a:t>I may bite!</a:t>
            </a:r>
          </a:p>
        </p:txBody>
      </p:sp>
      <p:sp>
        <p:nvSpPr>
          <p:cNvPr id="8" name="TextBox 7">
            <a:extLst>
              <a:ext uri="{FF2B5EF4-FFF2-40B4-BE49-F238E27FC236}">
                <a16:creationId xmlns:a16="http://schemas.microsoft.com/office/drawing/2014/main" id="{04367D69-A03A-44C5-71C8-DEADF77509B9}"/>
              </a:ext>
            </a:extLst>
          </p:cNvPr>
          <p:cNvSpPr txBox="1"/>
          <p:nvPr/>
        </p:nvSpPr>
        <p:spPr>
          <a:xfrm>
            <a:off x="-17844" y="6676487"/>
            <a:ext cx="1281658" cy="246221"/>
          </a:xfrm>
          <a:prstGeom prst="rect">
            <a:avLst/>
          </a:prstGeom>
          <a:noFill/>
        </p:spPr>
        <p:txBody>
          <a:bodyPr wrap="square">
            <a:spAutoFit/>
          </a:bodyPr>
          <a:lstStyle/>
          <a:p>
            <a:r>
              <a:rPr lang="en-GB" sz="1000" b="0" i="0" u="none" strike="noStrike" dirty="0">
                <a:solidFill>
                  <a:srgbClr val="000000"/>
                </a:solidFill>
                <a:effectLst/>
                <a:latin typeface="Arial" panose="020B0604020202020204" pitchFamily="34" charset="0"/>
                <a:cs typeface="Arial" panose="020B0604020202020204" pitchFamily="34" charset="0"/>
              </a:rPr>
              <a:t>KS2-POW-V1.0-3 </a:t>
            </a:r>
            <a:endParaRPr lang="en-GB" sz="1000" dirty="0">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CC8E8A1B-6D56-2377-5B1D-6E84D1B95C40}"/>
              </a:ext>
            </a:extLst>
          </p:cNvPr>
          <p:cNvSpPr txBox="1"/>
          <p:nvPr/>
        </p:nvSpPr>
        <p:spPr>
          <a:xfrm>
            <a:off x="10501746" y="6664209"/>
            <a:ext cx="1768762" cy="246221"/>
          </a:xfrm>
          <a:prstGeom prst="rect">
            <a:avLst/>
          </a:prstGeom>
          <a:noFill/>
        </p:spPr>
        <p:txBody>
          <a:bodyPr wrap="square">
            <a:spAutoFit/>
          </a:bodyPr>
          <a:lstStyle/>
          <a:p>
            <a:r>
              <a:rPr lang="en-GB" sz="1000" dirty="0">
                <a:effectLst/>
                <a:latin typeface="+mj-lt"/>
                <a:ea typeface="MS Mincho" panose="02020609040205080304" pitchFamily="49" charset="-128"/>
                <a:cs typeface="Times New Roman" panose="02020603050405020304" pitchFamily="18" charset="0"/>
              </a:rPr>
              <a:t>© 2024 St John Ambulance</a:t>
            </a:r>
          </a:p>
        </p:txBody>
      </p:sp>
    </p:spTree>
    <p:custDataLst>
      <p:tags r:id="rId1"/>
    </p:custDataLst>
    <p:extLst>
      <p:ext uri="{BB962C8B-B14F-4D97-AF65-F5344CB8AC3E}">
        <p14:creationId xmlns:p14="http://schemas.microsoft.com/office/powerpoint/2010/main" val="9104020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SJA WIDESCREEN 2017" val="SmryHLJN"/>
  <p:tag name="ARTICULATE_DESIGN_ID_WPT POWERPOINT TEMPLATE 2ND PROOF" val="Cqnec8aZ"/>
  <p:tag name="ARTICULATE_SLIDE_THUMBNAIL_REFRESH" val="1"/>
  <p:tag name="ARTICULATE_DESIGN_ID_TITLE SLIDE" val="T8XcEo02"/>
  <p:tag name="ARTICULATE_DESIGN_ID_CUSTOM DESIGN" val="paC9YVLI"/>
  <p:tag name="ARTICULATE_SLIDE_COUNT" val="18"/>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lide">
  <a:themeElements>
    <a:clrScheme name="SJA">
      <a:dk1>
        <a:sysClr val="windowText" lastClr="000000"/>
      </a:dk1>
      <a:lt1>
        <a:sysClr val="window" lastClr="FFFFFF"/>
      </a:lt1>
      <a:dk2>
        <a:srgbClr val="007A53"/>
      </a:dk2>
      <a:lt2>
        <a:srgbClr val="97999B"/>
      </a:lt2>
      <a:accent1>
        <a:srgbClr val="009F4D"/>
      </a:accent1>
      <a:accent2>
        <a:srgbClr val="007A53"/>
      </a:accent2>
      <a:accent3>
        <a:srgbClr val="E1E000"/>
      </a:accent3>
      <a:accent4>
        <a:srgbClr val="009F4D"/>
      </a:accent4>
      <a:accent5>
        <a:srgbClr val="007A53"/>
      </a:accent5>
      <a:accent6>
        <a:srgbClr val="E1E000"/>
      </a:accent6>
      <a:hlink>
        <a:srgbClr val="009F4D"/>
      </a:hlink>
      <a:folHlink>
        <a:srgbClr val="007A5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6E41008A-600E-4CF5-917E-DDE18C81D421}"/>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sk Me PowerPoint Template" id="{B5C3ED6A-EE0D-447C-81F0-470EE41DBD0F}" vid="{1426EA6F-DDBD-41AE-ABE0-EE258E1D5301}"/>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390d404e-0626-4080-b1d6-096a1e5491d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115C7967C282B498D07A545C45E3813" ma:contentTypeVersion="12" ma:contentTypeDescription="Create a new document." ma:contentTypeScope="" ma:versionID="71c79337ffdd2d69d3b98459c750d2b8">
  <xsd:schema xmlns:xsd="http://www.w3.org/2001/XMLSchema" xmlns:xs="http://www.w3.org/2001/XMLSchema" xmlns:p="http://schemas.microsoft.com/office/2006/metadata/properties" xmlns:ns2="390d404e-0626-4080-b1d6-096a1e5491dd" xmlns:ns3="b643e50d-6a0e-4959-bcd2-c84af2e5da48" targetNamespace="http://schemas.microsoft.com/office/2006/metadata/properties" ma:root="true" ma:fieldsID="e916c887547114bde135811bed2b732f" ns2:_="" ns3:_="">
    <xsd:import namespace="390d404e-0626-4080-b1d6-096a1e5491dd"/>
    <xsd:import namespace="b643e50d-6a0e-4959-bcd2-c84af2e5da4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90d404e-0626-4080-b1d6-096a1e549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61a7e106-ddae-41a2-a451-89a7bf9a77cb" ma:termSetId="09814cd3-568e-fe90-9814-8d621ff8fb84" ma:anchorId="fba54fb3-c3e1-fe81-a776-ca4b69148c4d" ma:open="true" ma:isKeyword="false">
      <xsd:complexType>
        <xsd:sequence>
          <xsd:element ref="pc:Terms" minOccurs="0" maxOccurs="1"/>
        </xsd:sequence>
      </xsd:complex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643e50d-6a0e-4959-bcd2-c84af2e5da4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B4730A6-33AF-4055-A0F8-001D64E2CACF}">
  <ds:schemaRefs>
    <ds:schemaRef ds:uri="390d404e-0626-4080-b1d6-096a1e5491dd"/>
    <ds:schemaRef ds:uri="b643e50d-6a0e-4959-bcd2-c84af2e5da48"/>
    <ds:schemaRef ds:uri="http://schemas.microsoft.com/office/infopath/2007/PartnerControls"/>
    <ds:schemaRef ds:uri="http://www.w3.org/XML/1998/namespace"/>
    <ds:schemaRef ds:uri="http://purl.org/dc/term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9FAFF788-772B-4072-AE99-4445B499B7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90d404e-0626-4080-b1d6-096a1e5491dd"/>
    <ds:schemaRef ds:uri="b643e50d-6a0e-4959-bcd2-c84af2e5da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5A9C4A-748C-4CA1-8B0F-0DB96C79FB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Ask Me PowerPoint Template</Template>
  <TotalTime>1349</TotalTime>
  <Words>1849</Words>
  <Application>Microsoft Office PowerPoint</Application>
  <PresentationFormat>Widescreen</PresentationFormat>
  <Paragraphs>191</Paragraphs>
  <Slides>20</Slides>
  <Notes>18</Notes>
  <HiddenSlides>0</HiddenSlides>
  <MMClips>2</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Calibri</vt:lpstr>
      <vt:lpstr>Lucida Grande</vt:lpstr>
      <vt:lpstr>Segoe UI Symbol</vt:lpstr>
      <vt:lpstr>Whitney A</vt:lpstr>
      <vt:lpstr>Title Slide</vt:lpstr>
      <vt:lpstr>Custom Design</vt:lpstr>
      <vt:lpstr>KS2 – Bites &amp; stings</vt:lpstr>
      <vt:lpstr>Copyright notice</vt:lpstr>
      <vt:lpstr>Bites &amp; stings</vt:lpstr>
      <vt:lpstr>PowerPoint Presentation</vt:lpstr>
      <vt:lpstr>Bites</vt:lpstr>
      <vt:lpstr>Stings</vt:lpstr>
      <vt:lpstr>Activity 1: Things that could bite you </vt:lpstr>
      <vt:lpstr>Activity 2: Things that could sting you </vt:lpstr>
      <vt:lpstr>Activity 3: Bites &amp; stings charades</vt:lpstr>
      <vt:lpstr>What can go wrong</vt:lpstr>
      <vt:lpstr>Video – Bites &amp; stings</vt:lpstr>
      <vt:lpstr>Video – Allergic reaction</vt:lpstr>
      <vt:lpstr>PowerPoint Presentation</vt:lpstr>
      <vt:lpstr>PowerPoint Presentation</vt:lpstr>
      <vt:lpstr>PowerPoint Presentation</vt:lpstr>
      <vt:lpstr>Scenario 1</vt:lpstr>
      <vt:lpstr>Scenario 2</vt:lpstr>
      <vt:lpstr>Check my learning: Bites &amp; stings</vt:lpstr>
      <vt:lpstr>PowerPoint Presentation</vt:lpstr>
      <vt:lpstr>Time to test your first aid knowledge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Schools online KS2 Bites &amp; stings Powerpoint</dc:title>
  <dc:creator>Emily Hubbard</dc:creator>
  <cp:keywords>Schools online KS2 Bites &amp; stings</cp:keywords>
  <cp:lastModifiedBy>Emily Hubbard</cp:lastModifiedBy>
  <cp:revision>112</cp:revision>
  <cp:lastPrinted>2019-05-15T13:36:07Z</cp:lastPrinted>
  <dcterms:created xsi:type="dcterms:W3CDTF">2021-12-07T10:58:36Z</dcterms:created>
  <dcterms:modified xsi:type="dcterms:W3CDTF">2023-11-27T14:28:29Z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0x010100F115C7967C282B498D07A545C45E3813</vt:lpwstr>
  </property>
  <property fmtid="{D5CDD505-2E9C-101B-9397-08002B2CF9AE}" pid="3" name="ArticulateGUID">
    <vt:lpwstr>02549C3A-E94B-4E88-A8E0-93DD27938AE4</vt:lpwstr>
  </property>
  <property fmtid="{D5CDD505-2E9C-101B-9397-08002B2CF9AE}" pid="4" name="ArticulatePath">
    <vt:lpwstr>https://stjohn.sharepoint.com/sites/Eventmanagementtraining/Shared Documents/02 Foundation/Training Material/Event Lead</vt:lpwstr>
  </property>
  <property fmtid="{D5CDD505-2E9C-101B-9397-08002B2CF9AE}" pid="5" name="AuthorIds_UIVersion_11264">
    <vt:lpwstr>25</vt:lpwstr>
  </property>
  <property fmtid="{D5CDD505-2E9C-101B-9397-08002B2CF9AE}" pid="6" name="Role Type">
    <vt:lpwstr>1;#All St John People|e5e87b93-77c5-4fe4-a726-43c16f726064</vt:lpwstr>
  </property>
  <property fmtid="{D5CDD505-2E9C-101B-9397-08002B2CF9AE}" pid="7" name="Directorate">
    <vt:lpwstr>2;#Strategy ＆ Communications|b7829fc3-3c32-4ca0-81b7-437e33d9aa36</vt:lpwstr>
  </property>
  <property fmtid="{D5CDD505-2E9C-101B-9397-08002B2CF9AE}" pid="8" name="Team/Department/Topic">
    <vt:lpwstr>3;#Communication|478728dc-e1eb-4d1a-8bfa-963a8197b6d7</vt:lpwstr>
  </property>
  <property fmtid="{D5CDD505-2E9C-101B-9397-08002B2CF9AE}" pid="9" name="MediaServiceImageTags">
    <vt:lpwstr/>
  </property>
</Properties>
</file>