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tags/tag6.xml" ContentType="application/vnd.openxmlformats-officedocument.presentationml.tags+xml"/>
  <Override PartName="/ppt/notesSlides/notesSlide2.xml" ContentType="application/vnd.openxmlformats-officedocument.presentationml.notesSlide+xml"/>
  <Override PartName="/ppt/tags/tag7.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0" r:id="rId4"/>
    <p:sldMasterId id="2147483731" r:id="rId5"/>
  </p:sldMasterIdLst>
  <p:notesMasterIdLst>
    <p:notesMasterId r:id="rId26"/>
  </p:notesMasterIdLst>
  <p:handoutMasterIdLst>
    <p:handoutMasterId r:id="rId27"/>
  </p:handoutMasterIdLst>
  <p:sldIdLst>
    <p:sldId id="295" r:id="rId6"/>
    <p:sldId id="301" r:id="rId7"/>
    <p:sldId id="865" r:id="rId8"/>
    <p:sldId id="296" r:id="rId9"/>
    <p:sldId id="258" r:id="rId10"/>
    <p:sldId id="277" r:id="rId11"/>
    <p:sldId id="274" r:id="rId12"/>
    <p:sldId id="855" r:id="rId13"/>
    <p:sldId id="300" r:id="rId14"/>
    <p:sldId id="862" r:id="rId15"/>
    <p:sldId id="863" r:id="rId16"/>
    <p:sldId id="857" r:id="rId17"/>
    <p:sldId id="859" r:id="rId18"/>
    <p:sldId id="303" r:id="rId19"/>
    <p:sldId id="861" r:id="rId20"/>
    <p:sldId id="864" r:id="rId21"/>
    <p:sldId id="850" r:id="rId22"/>
    <p:sldId id="755" r:id="rId23"/>
    <p:sldId id="276" r:id="rId24"/>
    <p:sldId id="866" r:id="rId25"/>
  </p:sldIdLst>
  <p:sldSz cx="12192000" cy="6858000"/>
  <p:notesSz cx="6888163" cy="10020300"/>
  <p:custDataLst>
    <p:tags r:id="rId2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id="{92106178-E81A-4264-A3A4-68DA08A4B80B}">
          <p14:sldIdLst>
            <p14:sldId id="295"/>
            <p14:sldId id="301"/>
            <p14:sldId id="865"/>
            <p14:sldId id="296"/>
            <p14:sldId id="258"/>
            <p14:sldId id="277"/>
            <p14:sldId id="274"/>
            <p14:sldId id="855"/>
            <p14:sldId id="300"/>
            <p14:sldId id="862"/>
            <p14:sldId id="863"/>
            <p14:sldId id="857"/>
            <p14:sldId id="859"/>
            <p14:sldId id="303"/>
            <p14:sldId id="861"/>
            <p14:sldId id="864"/>
            <p14:sldId id="850"/>
            <p14:sldId id="755"/>
            <p14:sldId id="276"/>
            <p14:sldId id="866"/>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4E9D453-D16A-114F-0CE5-5CE377A38714}" name="Meg Stewart" initials="MS" userId="S::megan.stewart@sja.org.uk::a5b9a6f6-f869-4d2d-826a-645eea31791d"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Stevie Slade" initials="SS" lastIdx="11" clrIdx="0"/>
  <p:cmAuthor id="2" name="Emma Smart" initials="ES" lastIdx="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FDFD2"/>
    <a:srgbClr val="009F53"/>
    <a:srgbClr val="E2E001"/>
    <a:srgbClr val="97999B"/>
    <a:srgbClr val="007A53"/>
    <a:srgbClr val="F2B800"/>
    <a:srgbClr val="EEB5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7BBA148-30CF-45A1-8663-91D82C6079E0}" v="5" dt="2023-11-27T13:55:55.483"/>
    <p1510:client id="{5DF0C961-57DA-4160-A95D-7097D7BFB7D8}" v="1" dt="2023-11-27T14:06:14.12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8394" autoAdjust="0"/>
  </p:normalViewPr>
  <p:slideViewPr>
    <p:cSldViewPr snapToGrid="0">
      <p:cViewPr varScale="1">
        <p:scale>
          <a:sx n="109" d="100"/>
          <a:sy n="109" d="100"/>
        </p:scale>
        <p:origin x="672"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6.xml"/><Relationship Id="rId34"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tags" Target="tags/tag1.xml"/><Relationship Id="rId36" Type="http://schemas.microsoft.com/office/2018/10/relationships/authors" Target="author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handoutMaster" Target="handoutMasters/handoutMaster1.xml"/><Relationship Id="rId30" Type="http://schemas.openxmlformats.org/officeDocument/2006/relationships/presProps" Target="presProps.xml"/><Relationship Id="rId35"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eg Stewart" userId="S::megan.stewart@sja.org.uk::a5b9a6f6-f869-4d2d-826a-645eea31791d" providerId="AD" clId="Web-{B8CD6788-8968-71D9-182E-E04091020AC7}"/>
    <pc:docChg chg="mod">
      <pc:chgData name="Meg Stewart" userId="S::megan.stewart@sja.org.uk::a5b9a6f6-f869-4d2d-826a-645eea31791d" providerId="AD" clId="Web-{B8CD6788-8968-71D9-182E-E04091020AC7}" dt="2023-02-25T18:58:00.709" v="2"/>
      <pc:docMkLst>
        <pc:docMk/>
      </pc:docMkLst>
      <pc:sldChg chg="addCm">
        <pc:chgData name="Meg Stewart" userId="S::megan.stewart@sja.org.uk::a5b9a6f6-f869-4d2d-826a-645eea31791d" providerId="AD" clId="Web-{B8CD6788-8968-71D9-182E-E04091020AC7}" dt="2023-02-25T17:23:24.901" v="1"/>
        <pc:sldMkLst>
          <pc:docMk/>
          <pc:sldMk cId="1390708513" sldId="303"/>
        </pc:sldMkLst>
        <pc:extLst>
          <p:ext xmlns:p="http://schemas.openxmlformats.org/presentationml/2006/main" uri="{D6D511B9-2390-475A-947B-AFAB55BFBCF1}">
            <pc226:cmChg xmlns:pc226="http://schemas.microsoft.com/office/powerpoint/2022/06/main/command" chg="add">
              <pc226:chgData name="Meg Stewart" userId="S::megan.stewart@sja.org.uk::a5b9a6f6-f869-4d2d-826a-645eea31791d" providerId="AD" clId="Web-{B8CD6788-8968-71D9-182E-E04091020AC7}" dt="2023-02-25T17:23:24.901" v="1"/>
              <pc2:cmMkLst xmlns:pc2="http://schemas.microsoft.com/office/powerpoint/2019/9/main/command">
                <pc:docMk/>
                <pc:sldMk cId="1390708513" sldId="303"/>
                <pc2:cmMk id="{9314A45B-C9FE-494B-8784-90229B27A613}"/>
              </pc2:cmMkLst>
            </pc226:cmChg>
          </p:ext>
        </pc:extLst>
      </pc:sldChg>
      <pc:sldChg chg="addCm">
        <pc:chgData name="Meg Stewart" userId="S::megan.stewart@sja.org.uk::a5b9a6f6-f869-4d2d-826a-645eea31791d" providerId="AD" clId="Web-{B8CD6788-8968-71D9-182E-E04091020AC7}" dt="2023-02-25T18:58:00.709" v="2"/>
        <pc:sldMkLst>
          <pc:docMk/>
          <pc:sldMk cId="3712363524" sldId="755"/>
        </pc:sldMkLst>
        <pc:extLst>
          <p:ext xmlns:p="http://schemas.openxmlformats.org/presentationml/2006/main" uri="{D6D511B9-2390-475A-947B-AFAB55BFBCF1}">
            <pc226:cmChg xmlns:pc226="http://schemas.microsoft.com/office/powerpoint/2022/06/main/command" chg="add">
              <pc226:chgData name="Meg Stewart" userId="S::megan.stewart@sja.org.uk::a5b9a6f6-f869-4d2d-826a-645eea31791d" providerId="AD" clId="Web-{B8CD6788-8968-71D9-182E-E04091020AC7}" dt="2023-02-25T18:58:00.709" v="2"/>
              <pc2:cmMkLst xmlns:pc2="http://schemas.microsoft.com/office/powerpoint/2019/9/main/command">
                <pc:docMk/>
                <pc:sldMk cId="3712363524" sldId="755"/>
                <pc2:cmMk id="{01A036B9-40C5-4666-AB71-59A4171DC934}"/>
              </pc2:cmMkLst>
            </pc226:cmChg>
          </p:ext>
        </pc:extLst>
      </pc:sldChg>
    </pc:docChg>
  </pc:docChgLst>
  <pc:docChgLst>
    <pc:chgData name="Emily Hubbard" userId="S::emily.hubbard@sja.org.uk::1d4a9d99-d5ce-44ef-95ca-ec6a92907a60" providerId="AD" clId="Web-{A96AE363-1F81-4D7E-9F8D-42D50ADE0F99}"/>
    <pc:docChg chg="modSld">
      <pc:chgData name="Emily Hubbard" userId="S::emily.hubbard@sja.org.uk::1d4a9d99-d5ce-44ef-95ca-ec6a92907a60" providerId="AD" clId="Web-{A96AE363-1F81-4D7E-9F8D-42D50ADE0F99}" dt="2022-12-16T09:59:13.765" v="12" actId="20577"/>
      <pc:docMkLst>
        <pc:docMk/>
      </pc:docMkLst>
      <pc:sldChg chg="modSp">
        <pc:chgData name="Emily Hubbard" userId="S::emily.hubbard@sja.org.uk::1d4a9d99-d5ce-44ef-95ca-ec6a92907a60" providerId="AD" clId="Web-{A96AE363-1F81-4D7E-9F8D-42D50ADE0F99}" dt="2022-12-16T09:55:34.648" v="8" actId="1076"/>
        <pc:sldMkLst>
          <pc:docMk/>
          <pc:sldMk cId="1489074859" sldId="857"/>
        </pc:sldMkLst>
        <pc:spChg chg="mod">
          <ac:chgData name="Emily Hubbard" userId="S::emily.hubbard@sja.org.uk::1d4a9d99-d5ce-44ef-95ca-ec6a92907a60" providerId="AD" clId="Web-{A96AE363-1F81-4D7E-9F8D-42D50ADE0F99}" dt="2022-12-16T09:55:34.648" v="8" actId="1076"/>
          <ac:spMkLst>
            <pc:docMk/>
            <pc:sldMk cId="1489074859" sldId="857"/>
            <ac:spMk id="2" creationId="{35838834-6915-F886-FCAC-9A031D7C68FB}"/>
          </ac:spMkLst>
        </pc:spChg>
        <pc:spChg chg="mod">
          <ac:chgData name="Emily Hubbard" userId="S::emily.hubbard@sja.org.uk::1d4a9d99-d5ce-44ef-95ca-ec6a92907a60" providerId="AD" clId="Web-{A96AE363-1F81-4D7E-9F8D-42D50ADE0F99}" dt="2022-12-16T09:55:20.522" v="4" actId="14100"/>
          <ac:spMkLst>
            <pc:docMk/>
            <pc:sldMk cId="1489074859" sldId="857"/>
            <ac:spMk id="5" creationId="{668DAFBD-0EF9-0B54-FBCB-7C1942140F05}"/>
          </ac:spMkLst>
        </pc:spChg>
        <pc:spChg chg="mod">
          <ac:chgData name="Emily Hubbard" userId="S::emily.hubbard@sja.org.uk::1d4a9d99-d5ce-44ef-95ca-ec6a92907a60" providerId="AD" clId="Web-{A96AE363-1F81-4D7E-9F8D-42D50ADE0F99}" dt="2022-12-16T09:55:28.132" v="7" actId="1076"/>
          <ac:spMkLst>
            <pc:docMk/>
            <pc:sldMk cId="1489074859" sldId="857"/>
            <ac:spMk id="6" creationId="{B76E5EF2-4121-96A9-55D4-5E2745EC6A95}"/>
          </ac:spMkLst>
        </pc:spChg>
      </pc:sldChg>
      <pc:sldChg chg="modSp">
        <pc:chgData name="Emily Hubbard" userId="S::emily.hubbard@sja.org.uk::1d4a9d99-d5ce-44ef-95ca-ec6a92907a60" providerId="AD" clId="Web-{A96AE363-1F81-4D7E-9F8D-42D50ADE0F99}" dt="2022-12-16T09:59:13.765" v="12" actId="20577"/>
        <pc:sldMkLst>
          <pc:docMk/>
          <pc:sldMk cId="1723520637" sldId="861"/>
        </pc:sldMkLst>
        <pc:spChg chg="mod">
          <ac:chgData name="Emily Hubbard" userId="S::emily.hubbard@sja.org.uk::1d4a9d99-d5ce-44ef-95ca-ec6a92907a60" providerId="AD" clId="Web-{A96AE363-1F81-4D7E-9F8D-42D50ADE0F99}" dt="2022-12-16T09:59:13.765" v="12" actId="20577"/>
          <ac:spMkLst>
            <pc:docMk/>
            <pc:sldMk cId="1723520637" sldId="861"/>
            <ac:spMk id="3" creationId="{FEA47C4F-D15B-04E8-F2F8-27573E24DB62}"/>
          </ac:spMkLst>
        </pc:spChg>
      </pc:sldChg>
    </pc:docChg>
  </pc:docChgLst>
  <pc:docChgLst>
    <pc:chgData name="Emily Hubbard" userId="S::emily.hubbard@sja.org.uk::1d4a9d99-d5ce-44ef-95ca-ec6a92907a60" providerId="AD" clId="Web-{70E7BE32-78F8-4FE2-8248-A1AC6B1839D6}"/>
    <pc:docChg chg="modSld">
      <pc:chgData name="Emily Hubbard" userId="S::emily.hubbard@sja.org.uk::1d4a9d99-d5ce-44ef-95ca-ec6a92907a60" providerId="AD" clId="Web-{70E7BE32-78F8-4FE2-8248-A1AC6B1839D6}" dt="2023-07-13T16:29:28.976" v="40" actId="20577"/>
      <pc:docMkLst>
        <pc:docMk/>
      </pc:docMkLst>
      <pc:sldChg chg="addSp delSp modSp">
        <pc:chgData name="Emily Hubbard" userId="S::emily.hubbard@sja.org.uk::1d4a9d99-d5ce-44ef-95ca-ec6a92907a60" providerId="AD" clId="Web-{70E7BE32-78F8-4FE2-8248-A1AC6B1839D6}" dt="2023-07-13T16:29:28.976" v="40" actId="20577"/>
        <pc:sldMkLst>
          <pc:docMk/>
          <pc:sldMk cId="652076254" sldId="292"/>
        </pc:sldMkLst>
        <pc:spChg chg="mod">
          <ac:chgData name="Emily Hubbard" userId="S::emily.hubbard@sja.org.uk::1d4a9d99-d5ce-44ef-95ca-ec6a92907a60" providerId="AD" clId="Web-{70E7BE32-78F8-4FE2-8248-A1AC6B1839D6}" dt="2023-07-13T16:28:42.772" v="18" actId="1076"/>
          <ac:spMkLst>
            <pc:docMk/>
            <pc:sldMk cId="652076254" sldId="292"/>
            <ac:spMk id="2" creationId="{4CEA0873-9C8A-5CD3-6BA3-C64E461BB34E}"/>
          </ac:spMkLst>
        </pc:spChg>
        <pc:spChg chg="add mod">
          <ac:chgData name="Emily Hubbard" userId="S::emily.hubbard@sja.org.uk::1d4a9d99-d5ce-44ef-95ca-ec6a92907a60" providerId="AD" clId="Web-{70E7BE32-78F8-4FE2-8248-A1AC6B1839D6}" dt="2023-07-13T16:29:28.976" v="40" actId="20577"/>
          <ac:spMkLst>
            <pc:docMk/>
            <pc:sldMk cId="652076254" sldId="292"/>
            <ac:spMk id="3" creationId="{CBC1EF77-8DD5-58E9-EB04-41F42F213B72}"/>
          </ac:spMkLst>
        </pc:spChg>
        <pc:spChg chg="mod">
          <ac:chgData name="Emily Hubbard" userId="S::emily.hubbard@sja.org.uk::1d4a9d99-d5ce-44ef-95ca-ec6a92907a60" providerId="AD" clId="Web-{70E7BE32-78F8-4FE2-8248-A1AC6B1839D6}" dt="2023-07-13T16:28:45.709" v="20" actId="1076"/>
          <ac:spMkLst>
            <pc:docMk/>
            <pc:sldMk cId="652076254" sldId="292"/>
            <ac:spMk id="4" creationId="{278ECD18-E550-26E2-1A46-48A586335892}"/>
          </ac:spMkLst>
        </pc:spChg>
        <pc:spChg chg="mod">
          <ac:chgData name="Emily Hubbard" userId="S::emily.hubbard@sja.org.uk::1d4a9d99-d5ce-44ef-95ca-ec6a92907a60" providerId="AD" clId="Web-{70E7BE32-78F8-4FE2-8248-A1AC6B1839D6}" dt="2023-07-13T16:28:22.240" v="9" actId="1076"/>
          <ac:spMkLst>
            <pc:docMk/>
            <pc:sldMk cId="652076254" sldId="292"/>
            <ac:spMk id="5" creationId="{5120D8A2-F08E-19DC-37E6-0BA30BE28ACF}"/>
          </ac:spMkLst>
        </pc:spChg>
        <pc:spChg chg="mod">
          <ac:chgData name="Emily Hubbard" userId="S::emily.hubbard@sja.org.uk::1d4a9d99-d5ce-44ef-95ca-ec6a92907a60" providerId="AD" clId="Web-{70E7BE32-78F8-4FE2-8248-A1AC6B1839D6}" dt="2023-07-13T16:28:59.257" v="24"/>
          <ac:spMkLst>
            <pc:docMk/>
            <pc:sldMk cId="652076254" sldId="292"/>
            <ac:spMk id="15" creationId="{AA869CEB-0B1A-6BF3-872A-895F592031EF}"/>
          </ac:spMkLst>
        </pc:spChg>
        <pc:spChg chg="mod">
          <ac:chgData name="Emily Hubbard" userId="S::emily.hubbard@sja.org.uk::1d4a9d99-d5ce-44ef-95ca-ec6a92907a60" providerId="AD" clId="Web-{70E7BE32-78F8-4FE2-8248-A1AC6B1839D6}" dt="2023-07-13T16:29:25.164" v="38" actId="20577"/>
          <ac:spMkLst>
            <pc:docMk/>
            <pc:sldMk cId="652076254" sldId="292"/>
            <ac:spMk id="22" creationId="{13EF05FF-7DA4-4F11-36AC-D0FCADE14B46}"/>
          </ac:spMkLst>
        </pc:spChg>
        <pc:graphicFrameChg chg="del mod">
          <ac:chgData name="Emily Hubbard" userId="S::emily.hubbard@sja.org.uk::1d4a9d99-d5ce-44ef-95ca-ec6a92907a60" providerId="AD" clId="Web-{70E7BE32-78F8-4FE2-8248-A1AC6B1839D6}" dt="2023-07-13T16:27:47.254" v="1"/>
          <ac:graphicFrameMkLst>
            <pc:docMk/>
            <pc:sldMk cId="652076254" sldId="292"/>
            <ac:graphicFrameMk id="13" creationId="{4188F406-5849-67D3-C638-29407866F8DE}"/>
          </ac:graphicFrameMkLst>
        </pc:graphicFrameChg>
        <pc:picChg chg="mod">
          <ac:chgData name="Emily Hubbard" userId="S::emily.hubbard@sja.org.uk::1d4a9d99-d5ce-44ef-95ca-ec6a92907a60" providerId="AD" clId="Web-{70E7BE32-78F8-4FE2-8248-A1AC6B1839D6}" dt="2023-07-13T16:28:43.772" v="19" actId="1076"/>
          <ac:picMkLst>
            <pc:docMk/>
            <pc:sldMk cId="652076254" sldId="292"/>
            <ac:picMk id="7" creationId="{D1B215C0-E2FA-95A0-8921-8F13B63DC59C}"/>
          </ac:picMkLst>
        </pc:picChg>
        <pc:picChg chg="mod">
          <ac:chgData name="Emily Hubbard" userId="S::emily.hubbard@sja.org.uk::1d4a9d99-d5ce-44ef-95ca-ec6a92907a60" providerId="AD" clId="Web-{70E7BE32-78F8-4FE2-8248-A1AC6B1839D6}" dt="2023-07-13T16:28:30.662" v="13" actId="1076"/>
          <ac:picMkLst>
            <pc:docMk/>
            <pc:sldMk cId="652076254" sldId="292"/>
            <ac:picMk id="10" creationId="{D6B88A35-7673-FEBF-1BFD-1902AFC62950}"/>
          </ac:picMkLst>
        </pc:picChg>
        <pc:picChg chg="mod">
          <ac:chgData name="Emily Hubbard" userId="S::emily.hubbard@sja.org.uk::1d4a9d99-d5ce-44ef-95ca-ec6a92907a60" providerId="AD" clId="Web-{70E7BE32-78F8-4FE2-8248-A1AC6B1839D6}" dt="2023-07-13T16:28:46.632" v="21" actId="1076"/>
          <ac:picMkLst>
            <pc:docMk/>
            <pc:sldMk cId="652076254" sldId="292"/>
            <ac:picMk id="14" creationId="{A6DE28E8-4FBC-0E07-95CE-0A8D10C561B5}"/>
          </ac:picMkLst>
        </pc:picChg>
      </pc:sldChg>
    </pc:docChg>
  </pc:docChgLst>
  <pc:docChgLst>
    <pc:chgData name="Emily Hubbard" userId="S::emily.hubbard@sja.org.uk::1d4a9d99-d5ce-44ef-95ca-ec6a92907a60" providerId="AD" clId="Web-{F023BBE3-DFF2-4116-8566-ECAB14A5EE99}"/>
    <pc:docChg chg="modSld">
      <pc:chgData name="Emily Hubbard" userId="S::emily.hubbard@sja.org.uk::1d4a9d99-d5ce-44ef-95ca-ec6a92907a60" providerId="AD" clId="Web-{F023BBE3-DFF2-4116-8566-ECAB14A5EE99}" dt="2022-12-16T09:46:58.756" v="0" actId="20577"/>
      <pc:docMkLst>
        <pc:docMk/>
      </pc:docMkLst>
      <pc:sldChg chg="modSp">
        <pc:chgData name="Emily Hubbard" userId="S::emily.hubbard@sja.org.uk::1d4a9d99-d5ce-44ef-95ca-ec6a92907a60" providerId="AD" clId="Web-{F023BBE3-DFF2-4116-8566-ECAB14A5EE99}" dt="2022-12-16T09:46:58.756" v="0" actId="20577"/>
        <pc:sldMkLst>
          <pc:docMk/>
          <pc:sldMk cId="3637372257" sldId="300"/>
        </pc:sldMkLst>
        <pc:spChg chg="mod">
          <ac:chgData name="Emily Hubbard" userId="S::emily.hubbard@sja.org.uk::1d4a9d99-d5ce-44ef-95ca-ec6a92907a60" providerId="AD" clId="Web-{F023BBE3-DFF2-4116-8566-ECAB14A5EE99}" dt="2022-12-16T09:46:58.756" v="0" actId="20577"/>
          <ac:spMkLst>
            <pc:docMk/>
            <pc:sldMk cId="3637372257" sldId="300"/>
            <ac:spMk id="2" creationId="{54BB9BD4-6084-F322-720E-D0F732F08FCB}"/>
          </ac:spMkLst>
        </pc:spChg>
      </pc:sldChg>
    </pc:docChg>
  </pc:docChgLst>
  <pc:docChgLst>
    <pc:chgData name="Emily Hubbard" userId="1d4a9d99-d5ce-44ef-95ca-ec6a92907a60" providerId="ADAL" clId="{05C77558-D655-484A-83D7-5510E24EDA6F}"/>
    <pc:docChg chg="modSld sldOrd">
      <pc:chgData name="Emily Hubbard" userId="1d4a9d99-d5ce-44ef-95ca-ec6a92907a60" providerId="ADAL" clId="{05C77558-D655-484A-83D7-5510E24EDA6F}" dt="2023-07-13T16:30:39.516" v="36" actId="20578"/>
      <pc:docMkLst>
        <pc:docMk/>
      </pc:docMkLst>
      <pc:sldChg chg="modSp mod">
        <pc:chgData name="Emily Hubbard" userId="1d4a9d99-d5ce-44ef-95ca-ec6a92907a60" providerId="ADAL" clId="{05C77558-D655-484A-83D7-5510E24EDA6F}" dt="2023-07-13T16:30:33.564" v="35" actId="1076"/>
        <pc:sldMkLst>
          <pc:docMk/>
          <pc:sldMk cId="652076254" sldId="292"/>
        </pc:sldMkLst>
        <pc:spChg chg="mod">
          <ac:chgData name="Emily Hubbard" userId="1d4a9d99-d5ce-44ef-95ca-ec6a92907a60" providerId="ADAL" clId="{05C77558-D655-484A-83D7-5510E24EDA6F}" dt="2023-07-13T16:30:30.552" v="33" actId="404"/>
          <ac:spMkLst>
            <pc:docMk/>
            <pc:sldMk cId="652076254" sldId="292"/>
            <ac:spMk id="3" creationId="{CBC1EF77-8DD5-58E9-EB04-41F42F213B72}"/>
          </ac:spMkLst>
        </pc:spChg>
        <pc:spChg chg="mod">
          <ac:chgData name="Emily Hubbard" userId="1d4a9d99-d5ce-44ef-95ca-ec6a92907a60" providerId="ADAL" clId="{05C77558-D655-484A-83D7-5510E24EDA6F}" dt="2023-07-13T16:30:33.564" v="35" actId="1076"/>
          <ac:spMkLst>
            <pc:docMk/>
            <pc:sldMk cId="652076254" sldId="292"/>
            <ac:spMk id="4" creationId="{278ECD18-E550-26E2-1A46-48A586335892}"/>
          </ac:spMkLst>
        </pc:spChg>
        <pc:spChg chg="mod">
          <ac:chgData name="Emily Hubbard" userId="1d4a9d99-d5ce-44ef-95ca-ec6a92907a60" providerId="ADAL" clId="{05C77558-D655-484A-83D7-5510E24EDA6F}" dt="2023-07-13T16:30:30.552" v="33" actId="404"/>
          <ac:spMkLst>
            <pc:docMk/>
            <pc:sldMk cId="652076254" sldId="292"/>
            <ac:spMk id="22" creationId="{13EF05FF-7DA4-4F11-36AC-D0FCADE14B46}"/>
          </ac:spMkLst>
        </pc:spChg>
        <pc:picChg chg="mod">
          <ac:chgData name="Emily Hubbard" userId="1d4a9d99-d5ce-44ef-95ca-ec6a92907a60" providerId="ADAL" clId="{05C77558-D655-484A-83D7-5510E24EDA6F}" dt="2023-07-13T16:30:31.957" v="34" actId="1076"/>
          <ac:picMkLst>
            <pc:docMk/>
            <pc:sldMk cId="652076254" sldId="292"/>
            <ac:picMk id="14" creationId="{A6DE28E8-4FBC-0E07-95CE-0A8D10C561B5}"/>
          </ac:picMkLst>
        </pc:picChg>
      </pc:sldChg>
      <pc:sldChg chg="ord">
        <pc:chgData name="Emily Hubbard" userId="1d4a9d99-d5ce-44ef-95ca-ec6a92907a60" providerId="ADAL" clId="{05C77558-D655-484A-83D7-5510E24EDA6F}" dt="2023-07-13T16:30:39.516" v="36" actId="20578"/>
        <pc:sldMkLst>
          <pc:docMk/>
          <pc:sldMk cId="4070990076" sldId="296"/>
        </pc:sldMkLst>
      </pc:sldChg>
    </pc:docChg>
  </pc:docChgLst>
  <pc:docChgLst>
    <pc:chgData name="Emily Hubbard" userId="1d4a9d99-d5ce-44ef-95ca-ec6a92907a60" providerId="ADAL" clId="{D5D0BBCE-8E11-4DA1-9008-42BC6A4489FF}"/>
    <pc:docChg chg="undo custSel modSld replTag delTag">
      <pc:chgData name="Emily Hubbard" userId="1d4a9d99-d5ce-44ef-95ca-ec6a92907a60" providerId="ADAL" clId="{D5D0BBCE-8E11-4DA1-9008-42BC6A4489FF}" dt="2023-04-24T13:58:54.405" v="619"/>
      <pc:docMkLst>
        <pc:docMk/>
      </pc:docMkLst>
      <pc:sldChg chg="addSp delSp modSp mod replTag delTag">
        <pc:chgData name="Emily Hubbard" userId="1d4a9d99-d5ce-44ef-95ca-ec6a92907a60" providerId="ADAL" clId="{D5D0BBCE-8E11-4DA1-9008-42BC6A4489FF}" dt="2023-04-24T13:58:07.323" v="596"/>
        <pc:sldMkLst>
          <pc:docMk/>
          <pc:sldMk cId="652076254" sldId="292"/>
        </pc:sldMkLst>
        <pc:spChg chg="mod">
          <ac:chgData name="Emily Hubbard" userId="1d4a9d99-d5ce-44ef-95ca-ec6a92907a60" providerId="ADAL" clId="{D5D0BBCE-8E11-4DA1-9008-42BC6A4489FF}" dt="2023-04-24T13:57:24.197" v="559" actId="1076"/>
          <ac:spMkLst>
            <pc:docMk/>
            <pc:sldMk cId="652076254" sldId="292"/>
            <ac:spMk id="2" creationId="{4CEA0873-9C8A-5CD3-6BA3-C64E461BB34E}"/>
          </ac:spMkLst>
        </pc:spChg>
        <pc:spChg chg="mod">
          <ac:chgData name="Emily Hubbard" userId="1d4a9d99-d5ce-44ef-95ca-ec6a92907a60" providerId="ADAL" clId="{D5D0BBCE-8E11-4DA1-9008-42BC6A4489FF}" dt="2023-04-24T13:53:51.972" v="450" actId="20577"/>
          <ac:spMkLst>
            <pc:docMk/>
            <pc:sldMk cId="652076254" sldId="292"/>
            <ac:spMk id="4" creationId="{278ECD18-E550-26E2-1A46-48A586335892}"/>
          </ac:spMkLst>
        </pc:spChg>
        <pc:spChg chg="mod">
          <ac:chgData name="Emily Hubbard" userId="1d4a9d99-d5ce-44ef-95ca-ec6a92907a60" providerId="ADAL" clId="{D5D0BBCE-8E11-4DA1-9008-42BC6A4489FF}" dt="2023-04-24T13:57:20.846" v="556" actId="1076"/>
          <ac:spMkLst>
            <pc:docMk/>
            <pc:sldMk cId="652076254" sldId="292"/>
            <ac:spMk id="5" creationId="{5120D8A2-F08E-19DC-37E6-0BA30BE28ACF}"/>
          </ac:spMkLst>
        </pc:spChg>
        <pc:spChg chg="add mod ord">
          <ac:chgData name="Emily Hubbard" userId="1d4a9d99-d5ce-44ef-95ca-ec6a92907a60" providerId="ADAL" clId="{D5D0BBCE-8E11-4DA1-9008-42BC6A4489FF}" dt="2023-04-17T12:18:02.827" v="73" actId="171"/>
          <ac:spMkLst>
            <pc:docMk/>
            <pc:sldMk cId="652076254" sldId="292"/>
            <ac:spMk id="8" creationId="{146A87A2-6DA9-3F0A-150B-D22DE10516C6}"/>
          </ac:spMkLst>
        </pc:spChg>
        <pc:spChg chg="mod">
          <ac:chgData name="Emily Hubbard" userId="1d4a9d99-d5ce-44ef-95ca-ec6a92907a60" providerId="ADAL" clId="{D5D0BBCE-8E11-4DA1-9008-42BC6A4489FF}" dt="2023-04-24T13:56:53.730" v="547" actId="20577"/>
          <ac:spMkLst>
            <pc:docMk/>
            <pc:sldMk cId="652076254" sldId="292"/>
            <ac:spMk id="15" creationId="{AA869CEB-0B1A-6BF3-872A-895F592031EF}"/>
          </ac:spMkLst>
        </pc:spChg>
        <pc:spChg chg="mod">
          <ac:chgData name="Emily Hubbard" userId="1d4a9d99-d5ce-44ef-95ca-ec6a92907a60" providerId="ADAL" clId="{D5D0BBCE-8E11-4DA1-9008-42BC6A4489FF}" dt="2023-04-24T13:58:05.456" v="594" actId="1076"/>
          <ac:spMkLst>
            <pc:docMk/>
            <pc:sldMk cId="652076254" sldId="292"/>
            <ac:spMk id="22" creationId="{13EF05FF-7DA4-4F11-36AC-D0FCADE14B46}"/>
          </ac:spMkLst>
        </pc:spChg>
        <pc:spChg chg="del mod">
          <ac:chgData name="Emily Hubbard" userId="1d4a9d99-d5ce-44ef-95ca-ec6a92907a60" providerId="ADAL" clId="{D5D0BBCE-8E11-4DA1-9008-42BC6A4489FF}" dt="2023-04-24T13:55:24.499" v="497" actId="478"/>
          <ac:spMkLst>
            <pc:docMk/>
            <pc:sldMk cId="652076254" sldId="292"/>
            <ac:spMk id="24" creationId="{128D6903-3DD3-ABC7-16DD-3846A60D3457}"/>
          </ac:spMkLst>
        </pc:spChg>
        <pc:graphicFrameChg chg="del">
          <ac:chgData name="Emily Hubbard" userId="1d4a9d99-d5ce-44ef-95ca-ec6a92907a60" providerId="ADAL" clId="{D5D0BBCE-8E11-4DA1-9008-42BC6A4489FF}" dt="2023-04-24T13:55:37.218" v="505" actId="478"/>
          <ac:graphicFrameMkLst>
            <pc:docMk/>
            <pc:sldMk cId="652076254" sldId="292"/>
            <ac:graphicFrameMk id="3" creationId="{3B50BED7-5241-6CFA-1FC6-526B1A0B0037}"/>
          </ac:graphicFrameMkLst>
        </pc:graphicFrameChg>
        <pc:graphicFrameChg chg="add mod modGraphic">
          <ac:chgData name="Emily Hubbard" userId="1d4a9d99-d5ce-44ef-95ca-ec6a92907a60" providerId="ADAL" clId="{D5D0BBCE-8E11-4DA1-9008-42BC6A4489FF}" dt="2023-04-24T13:56:49.326" v="544" actId="1076"/>
          <ac:graphicFrameMkLst>
            <pc:docMk/>
            <pc:sldMk cId="652076254" sldId="292"/>
            <ac:graphicFrameMk id="13" creationId="{4188F406-5849-67D3-C638-29407866F8DE}"/>
          </ac:graphicFrameMkLst>
        </pc:graphicFrameChg>
        <pc:picChg chg="mod">
          <ac:chgData name="Emily Hubbard" userId="1d4a9d99-d5ce-44ef-95ca-ec6a92907a60" providerId="ADAL" clId="{D5D0BBCE-8E11-4DA1-9008-42BC6A4489FF}" dt="2023-04-24T13:57:22.934" v="558" actId="1076"/>
          <ac:picMkLst>
            <pc:docMk/>
            <pc:sldMk cId="652076254" sldId="292"/>
            <ac:picMk id="7" creationId="{D1B215C0-E2FA-95A0-8921-8F13B63DC59C}"/>
          </ac:picMkLst>
        </pc:picChg>
        <pc:picChg chg="add del mod">
          <ac:chgData name="Emily Hubbard" userId="1d4a9d99-d5ce-44ef-95ca-ec6a92907a60" providerId="ADAL" clId="{D5D0BBCE-8E11-4DA1-9008-42BC6A4489FF}" dt="2023-04-24T13:55:34.363" v="504" actId="478"/>
          <ac:picMkLst>
            <pc:docMk/>
            <pc:sldMk cId="652076254" sldId="292"/>
            <ac:picMk id="9" creationId="{8B774F77-EFCD-24DD-A160-8EB00232BE2C}"/>
          </ac:picMkLst>
        </pc:picChg>
        <pc:picChg chg="mod">
          <ac:chgData name="Emily Hubbard" userId="1d4a9d99-d5ce-44ef-95ca-ec6a92907a60" providerId="ADAL" clId="{D5D0BBCE-8E11-4DA1-9008-42BC6A4489FF}" dt="2023-04-24T13:53:56.386" v="452" actId="1076"/>
          <ac:picMkLst>
            <pc:docMk/>
            <pc:sldMk cId="652076254" sldId="292"/>
            <ac:picMk id="10" creationId="{D6B88A35-7673-FEBF-1BFD-1902AFC62950}"/>
          </ac:picMkLst>
        </pc:picChg>
        <pc:picChg chg="del mod">
          <ac:chgData name="Emily Hubbard" userId="1d4a9d99-d5ce-44ef-95ca-ec6a92907a60" providerId="ADAL" clId="{D5D0BBCE-8E11-4DA1-9008-42BC6A4489FF}" dt="2023-04-24T13:55:24.499" v="497" actId="478"/>
          <ac:picMkLst>
            <pc:docMk/>
            <pc:sldMk cId="652076254" sldId="292"/>
            <ac:picMk id="12" creationId="{D56A414D-048D-2F06-BA9E-2E9BCDDE2C53}"/>
          </ac:picMkLst>
        </pc:picChg>
        <pc:picChg chg="mod">
          <ac:chgData name="Emily Hubbard" userId="1d4a9d99-d5ce-44ef-95ca-ec6a92907a60" providerId="ADAL" clId="{D5D0BBCE-8E11-4DA1-9008-42BC6A4489FF}" dt="2023-04-24T13:57:24.997" v="560" actId="1076"/>
          <ac:picMkLst>
            <pc:docMk/>
            <pc:sldMk cId="652076254" sldId="292"/>
            <ac:picMk id="14" creationId="{A6DE28E8-4FBC-0E07-95CE-0A8D10C561B5}"/>
          </ac:picMkLst>
        </pc:picChg>
      </pc:sldChg>
      <pc:sldChg chg="replTag delTag">
        <pc:chgData name="Emily Hubbard" userId="1d4a9d99-d5ce-44ef-95ca-ec6a92907a60" providerId="ADAL" clId="{D5D0BBCE-8E11-4DA1-9008-42BC6A4489FF}" dt="2023-04-24T13:58:54.405" v="619"/>
        <pc:sldMkLst>
          <pc:docMk/>
          <pc:sldMk cId="907891355" sldId="295"/>
        </pc:sldMkLst>
      </pc:sldChg>
      <pc:sldChg chg="addSp modSp mod replTag delTag">
        <pc:chgData name="Emily Hubbard" userId="1d4a9d99-d5ce-44ef-95ca-ec6a92907a60" providerId="ADAL" clId="{D5D0BBCE-8E11-4DA1-9008-42BC6A4489FF}" dt="2023-04-17T12:18:25.015" v="98" actId="14100"/>
        <pc:sldMkLst>
          <pc:docMk/>
          <pc:sldMk cId="4070990076" sldId="296"/>
        </pc:sldMkLst>
        <pc:spChg chg="mod">
          <ac:chgData name="Emily Hubbard" userId="1d4a9d99-d5ce-44ef-95ca-ec6a92907a60" providerId="ADAL" clId="{D5D0BBCE-8E11-4DA1-9008-42BC6A4489FF}" dt="2023-04-17T12:18:21.103" v="97" actId="14100"/>
          <ac:spMkLst>
            <pc:docMk/>
            <pc:sldMk cId="4070990076" sldId="296"/>
            <ac:spMk id="2" creationId="{9CB9D45D-18DC-14C1-EEFE-D7FC7EDA7AF9}"/>
          </ac:spMkLst>
        </pc:spChg>
        <pc:spChg chg="add mod ord">
          <ac:chgData name="Emily Hubbard" userId="1d4a9d99-d5ce-44ef-95ca-ec6a92907a60" providerId="ADAL" clId="{D5D0BBCE-8E11-4DA1-9008-42BC6A4489FF}" dt="2023-04-17T12:18:10.755" v="95" actId="171"/>
          <ac:spMkLst>
            <pc:docMk/>
            <pc:sldMk cId="4070990076" sldId="296"/>
            <ac:spMk id="3" creationId="{D6087D12-D9E8-04A6-39D6-6A2FFB89361B}"/>
          </ac:spMkLst>
        </pc:spChg>
        <pc:spChg chg="mod">
          <ac:chgData name="Emily Hubbard" userId="1d4a9d99-d5ce-44ef-95ca-ec6a92907a60" providerId="ADAL" clId="{D5D0BBCE-8E11-4DA1-9008-42BC6A4489FF}" dt="2023-04-17T12:18:25.015" v="98" actId="14100"/>
          <ac:spMkLst>
            <pc:docMk/>
            <pc:sldMk cId="4070990076" sldId="296"/>
            <ac:spMk id="7" creationId="{3E2A30D4-16FF-7CED-D16C-1D76817EF764}"/>
          </ac:spMkLst>
        </pc:spChg>
      </pc:sldChg>
      <pc:sldChg chg="addSp modSp mod replTag delTag">
        <pc:chgData name="Emily Hubbard" userId="1d4a9d99-d5ce-44ef-95ca-ec6a92907a60" providerId="ADAL" clId="{D5D0BBCE-8E11-4DA1-9008-42BC6A4489FF}" dt="2023-04-17T12:19:14.193" v="143" actId="1076"/>
        <pc:sldMkLst>
          <pc:docMk/>
          <pc:sldMk cId="3637372257" sldId="300"/>
        </pc:sldMkLst>
        <pc:spChg chg="mod">
          <ac:chgData name="Emily Hubbard" userId="1d4a9d99-d5ce-44ef-95ca-ec6a92907a60" providerId="ADAL" clId="{D5D0BBCE-8E11-4DA1-9008-42BC6A4489FF}" dt="2023-04-17T12:19:14.193" v="143" actId="1076"/>
          <ac:spMkLst>
            <pc:docMk/>
            <pc:sldMk cId="3637372257" sldId="300"/>
            <ac:spMk id="2" creationId="{54BB9BD4-6084-F322-720E-D0F732F08FCB}"/>
          </ac:spMkLst>
        </pc:spChg>
        <pc:spChg chg="add mod ord">
          <ac:chgData name="Emily Hubbard" userId="1d4a9d99-d5ce-44ef-95ca-ec6a92907a60" providerId="ADAL" clId="{D5D0BBCE-8E11-4DA1-9008-42BC6A4489FF}" dt="2023-04-17T12:18:59.956" v="139" actId="171"/>
          <ac:spMkLst>
            <pc:docMk/>
            <pc:sldMk cId="3637372257" sldId="300"/>
            <ac:spMk id="3" creationId="{31D94800-9137-2885-29BE-D7ED93E41926}"/>
          </ac:spMkLst>
        </pc:spChg>
      </pc:sldChg>
      <pc:sldChg chg="addSp modSp mod replTag delTag">
        <pc:chgData name="Emily Hubbard" userId="1d4a9d99-d5ce-44ef-95ca-ec6a92907a60" providerId="ADAL" clId="{D5D0BBCE-8E11-4DA1-9008-42BC6A4489FF}" dt="2023-04-24T13:56:55.573" v="549"/>
        <pc:sldMkLst>
          <pc:docMk/>
          <pc:sldMk cId="3981157455" sldId="301"/>
        </pc:sldMkLst>
        <pc:spChg chg="add mod">
          <ac:chgData name="Emily Hubbard" userId="1d4a9d99-d5ce-44ef-95ca-ec6a92907a60" providerId="ADAL" clId="{D5D0BBCE-8E11-4DA1-9008-42BC6A4489FF}" dt="2023-04-17T12:17:54.816" v="50" actId="2085"/>
          <ac:spMkLst>
            <pc:docMk/>
            <pc:sldMk cId="3981157455" sldId="301"/>
            <ac:spMk id="2" creationId="{85C38ABC-06EE-32A3-BBF6-780F43BA79E7}"/>
          </ac:spMkLst>
        </pc:spChg>
        <pc:spChg chg="add mod">
          <ac:chgData name="Emily Hubbard" userId="1d4a9d99-d5ce-44ef-95ca-ec6a92907a60" providerId="ADAL" clId="{D5D0BBCE-8E11-4DA1-9008-42BC6A4489FF}" dt="2023-04-17T12:18:49.767" v="119"/>
          <ac:spMkLst>
            <pc:docMk/>
            <pc:sldMk cId="3981157455" sldId="301"/>
            <ac:spMk id="3" creationId="{C1E7F008-858B-B5A3-2ACF-2FE24FE508BD}"/>
          </ac:spMkLst>
        </pc:spChg>
      </pc:sldChg>
      <pc:sldChg chg="addSp delSp modSp mod delAnim modAnim replTag delTag delCm">
        <pc:chgData name="Emily Hubbard" userId="1d4a9d99-d5ce-44ef-95ca-ec6a92907a60" providerId="ADAL" clId="{D5D0BBCE-8E11-4DA1-9008-42BC6A4489FF}" dt="2023-04-24T13:58:34.155" v="603"/>
        <pc:sldMkLst>
          <pc:docMk/>
          <pc:sldMk cId="1390708513" sldId="303"/>
        </pc:sldMkLst>
        <pc:spChg chg="add mod">
          <ac:chgData name="Emily Hubbard" userId="1d4a9d99-d5ce-44ef-95ca-ec6a92907a60" providerId="ADAL" clId="{D5D0BBCE-8E11-4DA1-9008-42BC6A4489FF}" dt="2023-04-17T12:19:53.084" v="186"/>
          <ac:spMkLst>
            <pc:docMk/>
            <pc:sldMk cId="1390708513" sldId="303"/>
            <ac:spMk id="3" creationId="{B6DC1EFD-9E1E-C901-D425-EDD1E697354D}"/>
          </ac:spMkLst>
        </pc:spChg>
        <pc:picChg chg="add mod">
          <ac:chgData name="Emily Hubbard" userId="1d4a9d99-d5ce-44ef-95ca-ec6a92907a60" providerId="ADAL" clId="{D5D0BBCE-8E11-4DA1-9008-42BC6A4489FF}" dt="2023-04-14T13:23:34.736" v="18" actId="1076"/>
          <ac:picMkLst>
            <pc:docMk/>
            <pc:sldMk cId="1390708513" sldId="303"/>
            <ac:picMk id="2" creationId="{2DFF03C0-E155-599C-BF62-91FFBAC060A5}"/>
          </ac:picMkLst>
        </pc:picChg>
        <pc:picChg chg="del">
          <ac:chgData name="Emily Hubbard" userId="1d4a9d99-d5ce-44ef-95ca-ec6a92907a60" providerId="ADAL" clId="{D5D0BBCE-8E11-4DA1-9008-42BC6A4489FF}" dt="2023-04-14T13:23:04.764" v="11" actId="478"/>
          <ac:picMkLst>
            <pc:docMk/>
            <pc:sldMk cId="1390708513" sldId="303"/>
            <ac:picMk id="3" creationId="{AA6CEBF4-B774-0439-6ADC-2CFA798930D2}"/>
          </ac:picMkLst>
        </pc:picChg>
        <pc:extLst>
          <p:ext xmlns:p="http://schemas.openxmlformats.org/presentationml/2006/main" uri="{D6D511B9-2390-475A-947B-AFAB55BFBCF1}">
            <pc226:cmChg xmlns:pc226="http://schemas.microsoft.com/office/powerpoint/2022/06/main/command" chg="del">
              <pc226:chgData name="Emily Hubbard" userId="1d4a9d99-d5ce-44ef-95ca-ec6a92907a60" providerId="ADAL" clId="{D5D0BBCE-8E11-4DA1-9008-42BC6A4489FF}" dt="2023-04-14T13:22:54.957" v="8"/>
              <pc2:cmMkLst xmlns:pc2="http://schemas.microsoft.com/office/powerpoint/2019/9/main/command">
                <pc:docMk/>
                <pc:sldMk cId="1390708513" sldId="303"/>
                <pc2:cmMk id="{9314A45B-C9FE-494B-8784-90229B27A613}"/>
              </pc2:cmMkLst>
            </pc226:cmChg>
          </p:ext>
        </pc:extLst>
      </pc:sldChg>
      <pc:sldChg chg="addSp modSp modTransition replTag delTag delCm">
        <pc:chgData name="Emily Hubbard" userId="1d4a9d99-d5ce-44ef-95ca-ec6a92907a60" providerId="ADAL" clId="{D5D0BBCE-8E11-4DA1-9008-42BC6A4489FF}" dt="2023-04-24T13:58:37.074" v="606"/>
        <pc:sldMkLst>
          <pc:docMk/>
          <pc:sldMk cId="3712363524" sldId="755"/>
        </pc:sldMkLst>
        <pc:spChg chg="add mod">
          <ac:chgData name="Emily Hubbard" userId="1d4a9d99-d5ce-44ef-95ca-ec6a92907a60" providerId="ADAL" clId="{D5D0BBCE-8E11-4DA1-9008-42BC6A4489FF}" dt="2023-04-17T12:34:16.806" v="434"/>
          <ac:spMkLst>
            <pc:docMk/>
            <pc:sldMk cId="3712363524" sldId="755"/>
            <ac:spMk id="3" creationId="{0AA06057-6C75-7F91-2723-03E46B44E97B}"/>
          </ac:spMkLst>
        </pc:spChg>
        <pc:extLst>
          <p:ext xmlns:p="http://schemas.openxmlformats.org/presentationml/2006/main" uri="{D6D511B9-2390-475A-947B-AFAB55BFBCF1}">
            <pc226:cmChg xmlns:pc226="http://schemas.microsoft.com/office/powerpoint/2022/06/main/command" chg="del">
              <pc226:chgData name="Emily Hubbard" userId="1d4a9d99-d5ce-44ef-95ca-ec6a92907a60" providerId="ADAL" clId="{D5D0BBCE-8E11-4DA1-9008-42BC6A4489FF}" dt="2023-04-14T13:28:51.850" v="39"/>
              <pc2:cmMkLst xmlns:pc2="http://schemas.microsoft.com/office/powerpoint/2019/9/main/command">
                <pc:docMk/>
                <pc:sldMk cId="3712363524" sldId="755"/>
                <pc2:cmMk id="{01A036B9-40C5-4666-AB71-59A4171DC934}"/>
              </pc2:cmMkLst>
            </pc226:cmChg>
          </p:ext>
        </pc:extLst>
      </pc:sldChg>
      <pc:sldChg chg="addSp delSp modSp mod replTag delTag">
        <pc:chgData name="Emily Hubbard" userId="1d4a9d99-d5ce-44ef-95ca-ec6a92907a60" providerId="ADAL" clId="{D5D0BBCE-8E11-4DA1-9008-42BC6A4489FF}" dt="2023-04-17T12:34:15.054" v="431"/>
        <pc:sldMkLst>
          <pc:docMk/>
          <pc:sldMk cId="1801521897" sldId="850"/>
        </pc:sldMkLst>
        <pc:spChg chg="mod">
          <ac:chgData name="Emily Hubbard" userId="1d4a9d99-d5ce-44ef-95ca-ec6a92907a60" providerId="ADAL" clId="{D5D0BBCE-8E11-4DA1-9008-42BC6A4489FF}" dt="2023-04-17T12:21:05.549" v="285" actId="1076"/>
          <ac:spMkLst>
            <pc:docMk/>
            <pc:sldMk cId="1801521897" sldId="850"/>
            <ac:spMk id="2" creationId="{9CB9D45D-18DC-14C1-EEFE-D7FC7EDA7AF9}"/>
          </ac:spMkLst>
        </pc:spChg>
        <pc:spChg chg="mod">
          <ac:chgData name="Emily Hubbard" userId="1d4a9d99-d5ce-44ef-95ca-ec6a92907a60" providerId="ADAL" clId="{D5D0BBCE-8E11-4DA1-9008-42BC6A4489FF}" dt="2023-04-17T12:21:05.549" v="285" actId="1076"/>
          <ac:spMkLst>
            <pc:docMk/>
            <pc:sldMk cId="1801521897" sldId="850"/>
            <ac:spMk id="3" creationId="{5588634E-7672-0B1E-C410-77274D02FFF7}"/>
          </ac:spMkLst>
        </pc:spChg>
        <pc:spChg chg="add mod ord">
          <ac:chgData name="Emily Hubbard" userId="1d4a9d99-d5ce-44ef-95ca-ec6a92907a60" providerId="ADAL" clId="{D5D0BBCE-8E11-4DA1-9008-42BC6A4489FF}" dt="2023-04-17T12:20:58.148" v="283" actId="171"/>
          <ac:spMkLst>
            <pc:docMk/>
            <pc:sldMk cId="1801521897" sldId="850"/>
            <ac:spMk id="4" creationId="{F5565191-8FC6-28E8-3790-07431CDF3804}"/>
          </ac:spMkLst>
        </pc:spChg>
        <pc:spChg chg="mod">
          <ac:chgData name="Emily Hubbard" userId="1d4a9d99-d5ce-44ef-95ca-ec6a92907a60" providerId="ADAL" clId="{D5D0BBCE-8E11-4DA1-9008-42BC6A4489FF}" dt="2023-04-17T12:21:11.913" v="311" actId="1035"/>
          <ac:spMkLst>
            <pc:docMk/>
            <pc:sldMk cId="1801521897" sldId="850"/>
            <ac:spMk id="13" creationId="{8F1AFDA9-1722-9AAD-7C29-2CA8C4704844}"/>
          </ac:spMkLst>
        </pc:spChg>
        <pc:spChg chg="mod">
          <ac:chgData name="Emily Hubbard" userId="1d4a9d99-d5ce-44ef-95ca-ec6a92907a60" providerId="ADAL" clId="{D5D0BBCE-8E11-4DA1-9008-42BC6A4489FF}" dt="2023-04-17T12:21:11.913" v="311" actId="1035"/>
          <ac:spMkLst>
            <pc:docMk/>
            <pc:sldMk cId="1801521897" sldId="850"/>
            <ac:spMk id="14" creationId="{794FDC88-4C8D-FBAB-5248-C8C614A20699}"/>
          </ac:spMkLst>
        </pc:spChg>
        <pc:spChg chg="mod">
          <ac:chgData name="Emily Hubbard" userId="1d4a9d99-d5ce-44ef-95ca-ec6a92907a60" providerId="ADAL" clId="{D5D0BBCE-8E11-4DA1-9008-42BC6A4489FF}" dt="2023-04-17T12:21:32.216" v="349" actId="1035"/>
          <ac:spMkLst>
            <pc:docMk/>
            <pc:sldMk cId="1801521897" sldId="850"/>
            <ac:spMk id="15" creationId="{A42C5383-ED22-C5F1-3B30-29FEB5371B34}"/>
          </ac:spMkLst>
        </pc:spChg>
        <pc:spChg chg="mod">
          <ac:chgData name="Emily Hubbard" userId="1d4a9d99-d5ce-44ef-95ca-ec6a92907a60" providerId="ADAL" clId="{D5D0BBCE-8E11-4DA1-9008-42BC6A4489FF}" dt="2023-04-17T12:21:32.216" v="349" actId="1035"/>
          <ac:spMkLst>
            <pc:docMk/>
            <pc:sldMk cId="1801521897" sldId="850"/>
            <ac:spMk id="16" creationId="{60F66F39-1143-C259-124F-397626B24615}"/>
          </ac:spMkLst>
        </pc:spChg>
        <pc:picChg chg="add del mod">
          <ac:chgData name="Emily Hubbard" userId="1d4a9d99-d5ce-44ef-95ca-ec6a92907a60" providerId="ADAL" clId="{D5D0BBCE-8E11-4DA1-9008-42BC6A4489FF}" dt="2023-04-17T12:21:18.490" v="319" actId="478"/>
          <ac:picMkLst>
            <pc:docMk/>
            <pc:sldMk cId="1801521897" sldId="850"/>
            <ac:picMk id="7" creationId="{2E04CAD4-1342-2132-2D64-09A2DD90A75D}"/>
          </ac:picMkLst>
        </pc:picChg>
        <pc:picChg chg="add del mod">
          <ac:chgData name="Emily Hubbard" userId="1d4a9d99-d5ce-44ef-95ca-ec6a92907a60" providerId="ADAL" clId="{D5D0BBCE-8E11-4DA1-9008-42BC6A4489FF}" dt="2023-04-17T12:21:18.490" v="319" actId="478"/>
          <ac:picMkLst>
            <pc:docMk/>
            <pc:sldMk cId="1801521897" sldId="850"/>
            <ac:picMk id="8" creationId="{46BFCF2D-0B13-10A5-0AEC-B8954ED4AA6C}"/>
          </ac:picMkLst>
        </pc:picChg>
        <pc:picChg chg="mod">
          <ac:chgData name="Emily Hubbard" userId="1d4a9d99-d5ce-44ef-95ca-ec6a92907a60" providerId="ADAL" clId="{D5D0BBCE-8E11-4DA1-9008-42BC6A4489FF}" dt="2023-04-17T12:21:22.107" v="323" actId="1035"/>
          <ac:picMkLst>
            <pc:docMk/>
            <pc:sldMk cId="1801521897" sldId="850"/>
            <ac:picMk id="11" creationId="{2CBFB979-A978-0AD7-CBC5-2F7878B5FC4C}"/>
          </ac:picMkLst>
        </pc:picChg>
        <pc:picChg chg="mod">
          <ac:chgData name="Emily Hubbard" userId="1d4a9d99-d5ce-44ef-95ca-ec6a92907a60" providerId="ADAL" clId="{D5D0BBCE-8E11-4DA1-9008-42BC6A4489FF}" dt="2023-04-17T12:21:22.107" v="323" actId="1035"/>
          <ac:picMkLst>
            <pc:docMk/>
            <pc:sldMk cId="1801521897" sldId="850"/>
            <ac:picMk id="12" creationId="{CE58BF78-E177-C671-FEFA-8B78447D686B}"/>
          </ac:picMkLst>
        </pc:picChg>
      </pc:sldChg>
      <pc:sldChg chg="addSp modSp mod replTag delTag">
        <pc:chgData name="Emily Hubbard" userId="1d4a9d99-d5ce-44ef-95ca-ec6a92907a60" providerId="ADAL" clId="{D5D0BBCE-8E11-4DA1-9008-42BC6A4489FF}" dt="2023-04-17T12:18:52.980" v="125"/>
        <pc:sldMkLst>
          <pc:docMk/>
          <pc:sldMk cId="2754763529" sldId="855"/>
        </pc:sldMkLst>
        <pc:spChg chg="add mod ord">
          <ac:chgData name="Emily Hubbard" userId="1d4a9d99-d5ce-44ef-95ca-ec6a92907a60" providerId="ADAL" clId="{D5D0BBCE-8E11-4DA1-9008-42BC6A4489FF}" dt="2023-04-17T12:18:31.569" v="111" actId="171"/>
          <ac:spMkLst>
            <pc:docMk/>
            <pc:sldMk cId="2754763529" sldId="855"/>
            <ac:spMk id="2" creationId="{CE673FAD-C3F4-6850-5C7E-8B17890C1024}"/>
          </ac:spMkLst>
        </pc:spChg>
        <pc:spChg chg="mod">
          <ac:chgData name="Emily Hubbard" userId="1d4a9d99-d5ce-44ef-95ca-ec6a92907a60" providerId="ADAL" clId="{D5D0BBCE-8E11-4DA1-9008-42BC6A4489FF}" dt="2023-04-17T12:18:37.334" v="112" actId="1076"/>
          <ac:spMkLst>
            <pc:docMk/>
            <pc:sldMk cId="2754763529" sldId="855"/>
            <ac:spMk id="3" creationId="{19DC6FA8-865E-CF73-A5FB-85B19FFEBE63}"/>
          </ac:spMkLst>
        </pc:spChg>
        <pc:spChg chg="mod">
          <ac:chgData name="Emily Hubbard" userId="1d4a9d99-d5ce-44ef-95ca-ec6a92907a60" providerId="ADAL" clId="{D5D0BBCE-8E11-4DA1-9008-42BC6A4489FF}" dt="2023-04-17T12:18:45.516" v="116" actId="1076"/>
          <ac:spMkLst>
            <pc:docMk/>
            <pc:sldMk cId="2754763529" sldId="855"/>
            <ac:spMk id="5" creationId="{9DD2C65C-D95C-5E75-16B1-8B81DD1D0D4F}"/>
          </ac:spMkLst>
        </pc:spChg>
        <pc:picChg chg="mod">
          <ac:chgData name="Emily Hubbard" userId="1d4a9d99-d5ce-44ef-95ca-ec6a92907a60" providerId="ADAL" clId="{D5D0BBCE-8E11-4DA1-9008-42BC6A4489FF}" dt="2023-04-17T12:18:40.373" v="115" actId="1036"/>
          <ac:picMkLst>
            <pc:docMk/>
            <pc:sldMk cId="2754763529" sldId="855"/>
            <ac:picMk id="4" creationId="{4B345C0D-FD5E-29DF-D9AD-3ED36735DED1}"/>
          </ac:picMkLst>
        </pc:picChg>
      </pc:sldChg>
      <pc:sldChg chg="addSp modSp replTag delTag">
        <pc:chgData name="Emily Hubbard" userId="1d4a9d99-d5ce-44ef-95ca-ec6a92907a60" providerId="ADAL" clId="{D5D0BBCE-8E11-4DA1-9008-42BC6A4489FF}" dt="2023-04-17T12:19:17.710" v="150"/>
        <pc:sldMkLst>
          <pc:docMk/>
          <pc:sldMk cId="3146610277" sldId="856"/>
        </pc:sldMkLst>
        <pc:spChg chg="add mod">
          <ac:chgData name="Emily Hubbard" userId="1d4a9d99-d5ce-44ef-95ca-ec6a92907a60" providerId="ADAL" clId="{D5D0BBCE-8E11-4DA1-9008-42BC6A4489FF}" dt="2023-04-17T12:19:16.333" v="146"/>
          <ac:spMkLst>
            <pc:docMk/>
            <pc:sldMk cId="3146610277" sldId="856"/>
            <ac:spMk id="2" creationId="{645CED52-0AF8-1AB1-E3AA-B8DAC9C0A603}"/>
          </ac:spMkLst>
        </pc:spChg>
      </pc:sldChg>
      <pc:sldChg chg="addSp modSp mod replTag delTag">
        <pc:chgData name="Emily Hubbard" userId="1d4a9d99-d5ce-44ef-95ca-ec6a92907a60" providerId="ADAL" clId="{D5D0BBCE-8E11-4DA1-9008-42BC6A4489FF}" dt="2023-04-17T12:19:23.207" v="164" actId="171"/>
        <pc:sldMkLst>
          <pc:docMk/>
          <pc:sldMk cId="1489074859" sldId="857"/>
        </pc:sldMkLst>
        <pc:spChg chg="add mod ord">
          <ac:chgData name="Emily Hubbard" userId="1d4a9d99-d5ce-44ef-95ca-ec6a92907a60" providerId="ADAL" clId="{D5D0BBCE-8E11-4DA1-9008-42BC6A4489FF}" dt="2023-04-17T12:19:23.207" v="164" actId="171"/>
          <ac:spMkLst>
            <pc:docMk/>
            <pc:sldMk cId="1489074859" sldId="857"/>
            <ac:spMk id="3" creationId="{64DE1F4A-6A62-BA98-87F7-56EE80C84553}"/>
          </ac:spMkLst>
        </pc:spChg>
      </pc:sldChg>
      <pc:sldChg chg="addSp modSp mod replTag delTag">
        <pc:chgData name="Emily Hubbard" userId="1d4a9d99-d5ce-44ef-95ca-ec6a92907a60" providerId="ADAL" clId="{D5D0BBCE-8E11-4DA1-9008-42BC6A4489FF}" dt="2023-04-17T12:19:51.168" v="183" actId="1076"/>
        <pc:sldMkLst>
          <pc:docMk/>
          <pc:sldMk cId="1949302134" sldId="859"/>
        </pc:sldMkLst>
        <pc:spChg chg="add mod ord">
          <ac:chgData name="Emily Hubbard" userId="1d4a9d99-d5ce-44ef-95ca-ec6a92907a60" providerId="ADAL" clId="{D5D0BBCE-8E11-4DA1-9008-42BC6A4489FF}" dt="2023-04-17T12:19:29.846" v="180" actId="171"/>
          <ac:spMkLst>
            <pc:docMk/>
            <pc:sldMk cId="1949302134" sldId="859"/>
            <ac:spMk id="2" creationId="{E2A3CAE9-B771-FA60-D171-06B4FF052CF0}"/>
          </ac:spMkLst>
        </pc:spChg>
        <pc:spChg chg="mod">
          <ac:chgData name="Emily Hubbard" userId="1d4a9d99-d5ce-44ef-95ca-ec6a92907a60" providerId="ADAL" clId="{D5D0BBCE-8E11-4DA1-9008-42BC6A4489FF}" dt="2023-04-17T12:19:38.313" v="182" actId="1076"/>
          <ac:spMkLst>
            <pc:docMk/>
            <pc:sldMk cId="1949302134" sldId="859"/>
            <ac:spMk id="3" creationId="{638AAEF3-566F-E2FE-19B2-CA67D0A9B750}"/>
          </ac:spMkLst>
        </pc:spChg>
        <pc:spChg chg="mod">
          <ac:chgData name="Emily Hubbard" userId="1d4a9d99-d5ce-44ef-95ca-ec6a92907a60" providerId="ADAL" clId="{D5D0BBCE-8E11-4DA1-9008-42BC6A4489FF}" dt="2023-04-17T12:19:51.168" v="183" actId="1076"/>
          <ac:spMkLst>
            <pc:docMk/>
            <pc:sldMk cId="1949302134" sldId="859"/>
            <ac:spMk id="8" creationId="{18194B8E-9A22-6516-5772-0BBC3082F1D5}"/>
          </ac:spMkLst>
        </pc:spChg>
      </pc:sldChg>
      <pc:sldChg chg="addSp delSp modSp mod replTag delTag">
        <pc:chgData name="Emily Hubbard" userId="1d4a9d99-d5ce-44ef-95ca-ec6a92907a60" providerId="ADAL" clId="{D5D0BBCE-8E11-4DA1-9008-42BC6A4489FF}" dt="2023-04-24T13:57:00.589" v="551"/>
        <pc:sldMkLst>
          <pc:docMk/>
          <pc:sldMk cId="1723520637" sldId="861"/>
        </pc:sldMkLst>
        <pc:spChg chg="add mod ord">
          <ac:chgData name="Emily Hubbard" userId="1d4a9d99-d5ce-44ef-95ca-ec6a92907a60" providerId="ADAL" clId="{D5D0BBCE-8E11-4DA1-9008-42BC6A4489FF}" dt="2023-04-17T12:20:15.615" v="204" actId="171"/>
          <ac:spMkLst>
            <pc:docMk/>
            <pc:sldMk cId="1723520637" sldId="861"/>
            <ac:spMk id="2" creationId="{8956DAA1-93BF-BE42-F8BC-7DC0ED23AA88}"/>
          </ac:spMkLst>
        </pc:spChg>
        <pc:spChg chg="mod">
          <ac:chgData name="Emily Hubbard" userId="1d4a9d99-d5ce-44ef-95ca-ec6a92907a60" providerId="ADAL" clId="{D5D0BBCE-8E11-4DA1-9008-42BC6A4489FF}" dt="2023-04-17T12:20:26.040" v="205" actId="1076"/>
          <ac:spMkLst>
            <pc:docMk/>
            <pc:sldMk cId="1723520637" sldId="861"/>
            <ac:spMk id="3" creationId="{FEA47C4F-D15B-04E8-F2F8-27573E24DB62}"/>
          </ac:spMkLst>
        </pc:spChg>
        <pc:spChg chg="mod">
          <ac:chgData name="Emily Hubbard" userId="1d4a9d99-d5ce-44ef-95ca-ec6a92907a60" providerId="ADAL" clId="{D5D0BBCE-8E11-4DA1-9008-42BC6A4489FF}" dt="2023-04-14T13:28:28.065" v="25" actId="1076"/>
          <ac:spMkLst>
            <pc:docMk/>
            <pc:sldMk cId="1723520637" sldId="861"/>
            <ac:spMk id="5" creationId="{969710FA-0D93-818E-DD14-0CF65CABF8A6}"/>
          </ac:spMkLst>
        </pc:spChg>
        <pc:spChg chg="mod">
          <ac:chgData name="Emily Hubbard" userId="1d4a9d99-d5ce-44ef-95ca-ec6a92907a60" providerId="ADAL" clId="{D5D0BBCE-8E11-4DA1-9008-42BC6A4489FF}" dt="2023-04-14T13:28:33.337" v="27" actId="1076"/>
          <ac:spMkLst>
            <pc:docMk/>
            <pc:sldMk cId="1723520637" sldId="861"/>
            <ac:spMk id="8" creationId="{476BE38C-781E-ADE4-AE55-99DA994C4F00}"/>
          </ac:spMkLst>
        </pc:spChg>
        <pc:spChg chg="mod">
          <ac:chgData name="Emily Hubbard" userId="1d4a9d99-d5ce-44ef-95ca-ec6a92907a60" providerId="ADAL" clId="{D5D0BBCE-8E11-4DA1-9008-42BC6A4489FF}" dt="2023-04-24T13:55:10.068" v="488" actId="1076"/>
          <ac:spMkLst>
            <pc:docMk/>
            <pc:sldMk cId="1723520637" sldId="861"/>
            <ac:spMk id="10" creationId="{B82A8C22-E13C-EC54-50B7-962C44B3984F}"/>
          </ac:spMkLst>
        </pc:spChg>
        <pc:picChg chg="mod">
          <ac:chgData name="Emily Hubbard" userId="1d4a9d99-d5ce-44ef-95ca-ec6a92907a60" providerId="ADAL" clId="{D5D0BBCE-8E11-4DA1-9008-42BC6A4489FF}" dt="2023-04-14T13:28:41.592" v="32" actId="1076"/>
          <ac:picMkLst>
            <pc:docMk/>
            <pc:sldMk cId="1723520637" sldId="861"/>
            <ac:picMk id="4" creationId="{6F7CD6E7-A1A6-E88F-849E-C8D9B08E6855}"/>
          </ac:picMkLst>
        </pc:picChg>
        <pc:picChg chg="del mod">
          <ac:chgData name="Emily Hubbard" userId="1d4a9d99-d5ce-44ef-95ca-ec6a92907a60" providerId="ADAL" clId="{D5D0BBCE-8E11-4DA1-9008-42BC6A4489FF}" dt="2023-04-24T13:55:15.642" v="489" actId="478"/>
          <ac:picMkLst>
            <pc:docMk/>
            <pc:sldMk cId="1723520637" sldId="861"/>
            <ac:picMk id="9" creationId="{E8559BE5-C853-419F-B421-80D95B52E8FC}"/>
          </ac:picMkLst>
        </pc:picChg>
        <pc:picChg chg="add mod">
          <ac:chgData name="Emily Hubbard" userId="1d4a9d99-d5ce-44ef-95ca-ec6a92907a60" providerId="ADAL" clId="{D5D0BBCE-8E11-4DA1-9008-42BC6A4489FF}" dt="2023-04-24T13:55:16.763" v="490" actId="1076"/>
          <ac:picMkLst>
            <pc:docMk/>
            <pc:sldMk cId="1723520637" sldId="861"/>
            <ac:picMk id="12" creationId="{57EB6121-F3AD-D228-03E3-AE68D9ACB20C}"/>
          </ac:picMkLst>
        </pc:picChg>
      </pc:sldChg>
      <pc:sldChg chg="addSp modSp mod replTag delTag">
        <pc:chgData name="Emily Hubbard" userId="1d4a9d99-d5ce-44ef-95ca-ec6a92907a60" providerId="ADAL" clId="{D5D0BBCE-8E11-4DA1-9008-42BC6A4489FF}" dt="2023-04-17T12:20:34.398" v="219" actId="171"/>
        <pc:sldMkLst>
          <pc:docMk/>
          <pc:sldMk cId="3532191009" sldId="862"/>
        </pc:sldMkLst>
        <pc:spChg chg="add mod ord">
          <ac:chgData name="Emily Hubbard" userId="1d4a9d99-d5ce-44ef-95ca-ec6a92907a60" providerId="ADAL" clId="{D5D0BBCE-8E11-4DA1-9008-42BC6A4489FF}" dt="2023-04-17T12:20:34.398" v="219" actId="171"/>
          <ac:spMkLst>
            <pc:docMk/>
            <pc:sldMk cId="3532191009" sldId="862"/>
            <ac:spMk id="2" creationId="{418F949F-E8A9-DE6C-50FF-84852B7F6F91}"/>
          </ac:spMkLst>
        </pc:spChg>
      </pc:sldChg>
      <pc:sldChg chg="addSp modSp mod replTag delTag">
        <pc:chgData name="Emily Hubbard" userId="1d4a9d99-d5ce-44ef-95ca-ec6a92907a60" providerId="ADAL" clId="{D5D0BBCE-8E11-4DA1-9008-42BC6A4489FF}" dt="2023-04-17T12:20:42.458" v="246" actId="171"/>
        <pc:sldMkLst>
          <pc:docMk/>
          <pc:sldMk cId="2941993099" sldId="863"/>
        </pc:sldMkLst>
        <pc:spChg chg="add mod ord">
          <ac:chgData name="Emily Hubbard" userId="1d4a9d99-d5ce-44ef-95ca-ec6a92907a60" providerId="ADAL" clId="{D5D0BBCE-8E11-4DA1-9008-42BC6A4489FF}" dt="2023-04-17T12:20:42.458" v="246" actId="171"/>
          <ac:spMkLst>
            <pc:docMk/>
            <pc:sldMk cId="2941993099" sldId="863"/>
            <ac:spMk id="2" creationId="{5E114A2E-7206-87B4-7A67-5B2228E7F653}"/>
          </ac:spMkLst>
        </pc:spChg>
      </pc:sldChg>
      <pc:sldChg chg="addSp delSp modSp mod replTag delTag">
        <pc:chgData name="Emily Hubbard" userId="1d4a9d99-d5ce-44ef-95ca-ec6a92907a60" providerId="ADAL" clId="{D5D0BBCE-8E11-4DA1-9008-42BC6A4489FF}" dt="2023-04-24T13:58:53.162" v="617"/>
        <pc:sldMkLst>
          <pc:docMk/>
          <pc:sldMk cId="2421218483" sldId="864"/>
        </pc:sldMkLst>
        <pc:spChg chg="mod">
          <ac:chgData name="Emily Hubbard" userId="1d4a9d99-d5ce-44ef-95ca-ec6a92907a60" providerId="ADAL" clId="{D5D0BBCE-8E11-4DA1-9008-42BC6A4489FF}" dt="2023-04-24T13:58:50.577" v="615" actId="20577"/>
          <ac:spMkLst>
            <pc:docMk/>
            <pc:sldMk cId="2421218483" sldId="864"/>
            <ac:spMk id="2" creationId="{52965F66-241F-DBE4-FD62-F3A076F6A2E8}"/>
          </ac:spMkLst>
        </pc:spChg>
        <pc:spChg chg="add mod ord">
          <ac:chgData name="Emily Hubbard" userId="1d4a9d99-d5ce-44ef-95ca-ec6a92907a60" providerId="ADAL" clId="{D5D0BBCE-8E11-4DA1-9008-42BC6A4489FF}" dt="2023-04-17T12:20:49.657" v="263" actId="171"/>
          <ac:spMkLst>
            <pc:docMk/>
            <pc:sldMk cId="2421218483" sldId="864"/>
            <ac:spMk id="3" creationId="{7A5E8B39-E9B2-9619-57B2-57C0A778BAC9}"/>
          </ac:spMkLst>
        </pc:spChg>
        <pc:picChg chg="del">
          <ac:chgData name="Emily Hubbard" userId="1d4a9d99-d5ce-44ef-95ca-ec6a92907a60" providerId="ADAL" clId="{D5D0BBCE-8E11-4DA1-9008-42BC6A4489FF}" dt="2023-04-17T12:28:24.730" v="354" actId="478"/>
          <ac:picMkLst>
            <pc:docMk/>
            <pc:sldMk cId="2421218483" sldId="864"/>
            <ac:picMk id="6" creationId="{12BF122A-8AB6-9E82-4429-4851B481C901}"/>
          </ac:picMkLst>
        </pc:picChg>
        <pc:picChg chg="add del mod">
          <ac:chgData name="Emily Hubbard" userId="1d4a9d99-d5ce-44ef-95ca-ec6a92907a60" providerId="ADAL" clId="{D5D0BBCE-8E11-4DA1-9008-42BC6A4489FF}" dt="2023-04-17T12:30:08.736" v="418" actId="478"/>
          <ac:picMkLst>
            <pc:docMk/>
            <pc:sldMk cId="2421218483" sldId="864"/>
            <ac:picMk id="8" creationId="{D30B1593-8003-15B8-CB0C-041AA567BF5D}"/>
          </ac:picMkLst>
        </pc:picChg>
        <pc:picChg chg="add mod">
          <ac:chgData name="Emily Hubbard" userId="1d4a9d99-d5ce-44ef-95ca-ec6a92907a60" providerId="ADAL" clId="{D5D0BBCE-8E11-4DA1-9008-42BC6A4489FF}" dt="2023-04-17T12:30:43.875" v="427" actId="1076"/>
          <ac:picMkLst>
            <pc:docMk/>
            <pc:sldMk cId="2421218483" sldId="864"/>
            <ac:picMk id="10" creationId="{95319458-F197-AB07-BBC1-F0595C39F46B}"/>
          </ac:picMkLst>
        </pc:picChg>
      </pc:sldChg>
    </pc:docChg>
  </pc:docChgLst>
  <pc:docChgLst>
    <pc:chgData name="Emily Hubbard" userId="1d4a9d99-d5ce-44ef-95ca-ec6a92907a60" providerId="ADAL" clId="{6875C004-E307-4836-AD74-8818F0272169}"/>
    <pc:docChg chg="undo custSel addSld delSld modSld sldOrd modSection">
      <pc:chgData name="Emily Hubbard" userId="1d4a9d99-d5ce-44ef-95ca-ec6a92907a60" providerId="ADAL" clId="{6875C004-E307-4836-AD74-8818F0272169}" dt="2023-10-18T16:27:00.292" v="845" actId="113"/>
      <pc:docMkLst>
        <pc:docMk/>
      </pc:docMkLst>
      <pc:sldChg chg="addSp delSp modSp add mod ord setBg modClrScheme chgLayout">
        <pc:chgData name="Emily Hubbard" userId="1d4a9d99-d5ce-44ef-95ca-ec6a92907a60" providerId="ADAL" clId="{6875C004-E307-4836-AD74-8818F0272169}" dt="2023-10-18T16:18:30.988" v="662" actId="1035"/>
        <pc:sldMkLst>
          <pc:docMk/>
          <pc:sldMk cId="424895041" sldId="258"/>
        </pc:sldMkLst>
        <pc:spChg chg="add mod ord">
          <ac:chgData name="Emily Hubbard" userId="1d4a9d99-d5ce-44ef-95ca-ec6a92907a60" providerId="ADAL" clId="{6875C004-E307-4836-AD74-8818F0272169}" dt="2023-10-18T15:50:05.610" v="13" actId="171"/>
          <ac:spMkLst>
            <pc:docMk/>
            <pc:sldMk cId="424895041" sldId="258"/>
            <ac:spMk id="3" creationId="{AAC7D7B9-B534-E84C-F81E-E76593E02831}"/>
          </ac:spMkLst>
        </pc:spChg>
        <pc:spChg chg="mod">
          <ac:chgData name="Emily Hubbard" userId="1d4a9d99-d5ce-44ef-95ca-ec6a92907a60" providerId="ADAL" clId="{6875C004-E307-4836-AD74-8818F0272169}" dt="2023-10-18T15:52:04.874" v="90" actId="1035"/>
          <ac:spMkLst>
            <pc:docMk/>
            <pc:sldMk cId="424895041" sldId="258"/>
            <ac:spMk id="4" creationId="{BBCBC5F7-BA30-1ADA-91A1-62D7B5FED28D}"/>
          </ac:spMkLst>
        </pc:spChg>
        <pc:spChg chg="mod">
          <ac:chgData name="Emily Hubbard" userId="1d4a9d99-d5ce-44ef-95ca-ec6a92907a60" providerId="ADAL" clId="{6875C004-E307-4836-AD74-8818F0272169}" dt="2023-10-18T16:03:59.266" v="375" actId="1076"/>
          <ac:spMkLst>
            <pc:docMk/>
            <pc:sldMk cId="424895041" sldId="258"/>
            <ac:spMk id="5" creationId="{E3890B10-4E3A-BB19-013C-ACF8510A5021}"/>
          </ac:spMkLst>
        </pc:spChg>
        <pc:spChg chg="del">
          <ac:chgData name="Emily Hubbard" userId="1d4a9d99-d5ce-44ef-95ca-ec6a92907a60" providerId="ADAL" clId="{6875C004-E307-4836-AD74-8818F0272169}" dt="2023-10-18T15:49:58.418" v="5" actId="478"/>
          <ac:spMkLst>
            <pc:docMk/>
            <pc:sldMk cId="424895041" sldId="258"/>
            <ac:spMk id="6" creationId="{31F14C76-FFB9-C4A8-8984-56692F34D29B}"/>
          </ac:spMkLst>
        </pc:spChg>
        <pc:spChg chg="add mod ord">
          <ac:chgData name="Emily Hubbard" userId="1d4a9d99-d5ce-44ef-95ca-ec6a92907a60" providerId="ADAL" clId="{6875C004-E307-4836-AD74-8818F0272169}" dt="2023-10-18T15:50:34.230" v="27" actId="14100"/>
          <ac:spMkLst>
            <pc:docMk/>
            <pc:sldMk cId="424895041" sldId="258"/>
            <ac:spMk id="8" creationId="{17597BF9-6EEB-CF8F-E961-D0B3D6F11E88}"/>
          </ac:spMkLst>
        </pc:spChg>
        <pc:spChg chg="add del mod ord">
          <ac:chgData name="Emily Hubbard" userId="1d4a9d99-d5ce-44ef-95ca-ec6a92907a60" providerId="ADAL" clId="{6875C004-E307-4836-AD74-8818F0272169}" dt="2023-10-18T15:50:23.762" v="18" actId="478"/>
          <ac:spMkLst>
            <pc:docMk/>
            <pc:sldMk cId="424895041" sldId="258"/>
            <ac:spMk id="9" creationId="{92025327-B3BE-7F16-2410-A8B7698C9E24}"/>
          </ac:spMkLst>
        </pc:spChg>
        <pc:spChg chg="mod">
          <ac:chgData name="Emily Hubbard" userId="1d4a9d99-d5ce-44ef-95ca-ec6a92907a60" providerId="ADAL" clId="{6875C004-E307-4836-AD74-8818F0272169}" dt="2023-10-18T16:16:38.521" v="579" actId="1076"/>
          <ac:spMkLst>
            <pc:docMk/>
            <pc:sldMk cId="424895041" sldId="258"/>
            <ac:spMk id="18" creationId="{689E5556-E945-662C-6BD5-3E3FEFFFECD0}"/>
          </ac:spMkLst>
        </pc:spChg>
        <pc:spChg chg="del">
          <ac:chgData name="Emily Hubbard" userId="1d4a9d99-d5ce-44ef-95ca-ec6a92907a60" providerId="ADAL" clId="{6875C004-E307-4836-AD74-8818F0272169}" dt="2023-10-18T15:50:25.961" v="19" actId="478"/>
          <ac:spMkLst>
            <pc:docMk/>
            <pc:sldMk cId="424895041" sldId="258"/>
            <ac:spMk id="20" creationId="{E0B3B77C-0ACF-2B6F-0ADA-9DB0BFEE39D4}"/>
          </ac:spMkLst>
        </pc:spChg>
        <pc:grpChg chg="del">
          <ac:chgData name="Emily Hubbard" userId="1d4a9d99-d5ce-44ef-95ca-ec6a92907a60" providerId="ADAL" clId="{6875C004-E307-4836-AD74-8818F0272169}" dt="2023-10-18T15:49:55.113" v="2" actId="478"/>
          <ac:grpSpMkLst>
            <pc:docMk/>
            <pc:sldMk cId="424895041" sldId="258"/>
            <ac:grpSpMk id="7" creationId="{9934B9FA-48AB-12AB-0D05-C1735E37F2B5}"/>
          </ac:grpSpMkLst>
        </pc:grpChg>
        <pc:graphicFrameChg chg="add mod">
          <ac:chgData name="Emily Hubbard" userId="1d4a9d99-d5ce-44ef-95ca-ec6a92907a60" providerId="ADAL" clId="{6875C004-E307-4836-AD74-8818F0272169}" dt="2023-10-18T16:03:56.012" v="374"/>
          <ac:graphicFrameMkLst>
            <pc:docMk/>
            <pc:sldMk cId="424895041" sldId="258"/>
            <ac:graphicFrameMk id="10" creationId="{66C7B643-E1CB-1B25-B5CC-4204B0134D9D}"/>
          </ac:graphicFrameMkLst>
        </pc:graphicFrameChg>
        <pc:picChg chg="mod modCrop">
          <ac:chgData name="Emily Hubbard" userId="1d4a9d99-d5ce-44ef-95ca-ec6a92907a60" providerId="ADAL" clId="{6875C004-E307-4836-AD74-8818F0272169}" dt="2023-10-18T16:18:30.988" v="662" actId="1035"/>
          <ac:picMkLst>
            <pc:docMk/>
            <pc:sldMk cId="424895041" sldId="258"/>
            <ac:picMk id="2" creationId="{B2468CEB-799E-164D-DD0A-58B3851D863A}"/>
          </ac:picMkLst>
        </pc:picChg>
        <pc:picChg chg="del">
          <ac:chgData name="Emily Hubbard" userId="1d4a9d99-d5ce-44ef-95ca-ec6a92907a60" providerId="ADAL" clId="{6875C004-E307-4836-AD74-8818F0272169}" dt="2023-10-18T15:49:57.099" v="4" actId="478"/>
          <ac:picMkLst>
            <pc:docMk/>
            <pc:sldMk cId="424895041" sldId="258"/>
            <ac:picMk id="23" creationId="{47DCF3D5-6273-E5E4-F22B-290102F2FB71}"/>
          </ac:picMkLst>
        </pc:picChg>
        <pc:picChg chg="del">
          <ac:chgData name="Emily Hubbard" userId="1d4a9d99-d5ce-44ef-95ca-ec6a92907a60" providerId="ADAL" clId="{6875C004-E307-4836-AD74-8818F0272169}" dt="2023-10-18T15:49:56.332" v="3" actId="478"/>
          <ac:picMkLst>
            <pc:docMk/>
            <pc:sldMk cId="424895041" sldId="258"/>
            <ac:picMk id="48" creationId="{AE74200F-0699-B21D-F5F4-0AD0A91FFAA7}"/>
          </ac:picMkLst>
        </pc:picChg>
      </pc:sldChg>
      <pc:sldChg chg="addSp delSp modSp add mod setBg modClrScheme chgLayout">
        <pc:chgData name="Emily Hubbard" userId="1d4a9d99-d5ce-44ef-95ca-ec6a92907a60" providerId="ADAL" clId="{6875C004-E307-4836-AD74-8818F0272169}" dt="2023-10-18T16:18:45.158" v="671" actId="14100"/>
        <pc:sldMkLst>
          <pc:docMk/>
          <pc:sldMk cId="354277392" sldId="274"/>
        </pc:sldMkLst>
        <pc:spChg chg="add mod ord">
          <ac:chgData name="Emily Hubbard" userId="1d4a9d99-d5ce-44ef-95ca-ec6a92907a60" providerId="ADAL" clId="{6875C004-E307-4836-AD74-8818F0272169}" dt="2023-10-18T16:18:45.158" v="671" actId="14100"/>
          <ac:spMkLst>
            <pc:docMk/>
            <pc:sldMk cId="354277392" sldId="274"/>
            <ac:spMk id="2" creationId="{EA39F8A8-7D2B-BC61-1218-C3D1707782B0}"/>
          </ac:spMkLst>
        </pc:spChg>
        <pc:spChg chg="del">
          <ac:chgData name="Emily Hubbard" userId="1d4a9d99-d5ce-44ef-95ca-ec6a92907a60" providerId="ADAL" clId="{6875C004-E307-4836-AD74-8818F0272169}" dt="2023-10-18T15:55:46.287" v="148" actId="478"/>
          <ac:spMkLst>
            <pc:docMk/>
            <pc:sldMk cId="354277392" sldId="274"/>
            <ac:spMk id="4" creationId="{BBCBC5F7-BA30-1ADA-91A1-62D7B5FED28D}"/>
          </ac:spMkLst>
        </pc:spChg>
        <pc:spChg chg="del">
          <ac:chgData name="Emily Hubbard" userId="1d4a9d99-d5ce-44ef-95ca-ec6a92907a60" providerId="ADAL" clId="{6875C004-E307-4836-AD74-8818F0272169}" dt="2023-10-18T15:56:03.791" v="165" actId="478"/>
          <ac:spMkLst>
            <pc:docMk/>
            <pc:sldMk cId="354277392" sldId="274"/>
            <ac:spMk id="5" creationId="{C9985AAD-7672-0216-8915-7ECDD61E68A6}"/>
          </ac:spMkLst>
        </pc:spChg>
        <pc:spChg chg="add del mod ord">
          <ac:chgData name="Emily Hubbard" userId="1d4a9d99-d5ce-44ef-95ca-ec6a92907a60" providerId="ADAL" clId="{6875C004-E307-4836-AD74-8818F0272169}" dt="2023-10-18T15:55:16.272" v="120" actId="478"/>
          <ac:spMkLst>
            <pc:docMk/>
            <pc:sldMk cId="354277392" sldId="274"/>
            <ac:spMk id="6" creationId="{A71D9261-1DB3-E179-7067-D7B2E792D9B4}"/>
          </ac:spMkLst>
        </pc:spChg>
        <pc:spChg chg="add mod">
          <ac:chgData name="Emily Hubbard" userId="1d4a9d99-d5ce-44ef-95ca-ec6a92907a60" providerId="ADAL" clId="{6875C004-E307-4836-AD74-8818F0272169}" dt="2023-10-18T15:55:42.737" v="147" actId="14100"/>
          <ac:spMkLst>
            <pc:docMk/>
            <pc:sldMk cId="354277392" sldId="274"/>
            <ac:spMk id="8" creationId="{93834AEB-1C6A-8AAD-33E4-7FB0DA26EEA0}"/>
          </ac:spMkLst>
        </pc:spChg>
        <pc:spChg chg="add mod ord">
          <ac:chgData name="Emily Hubbard" userId="1d4a9d99-d5ce-44ef-95ca-ec6a92907a60" providerId="ADAL" clId="{6875C004-E307-4836-AD74-8818F0272169}" dt="2023-10-18T15:55:54.265" v="162" actId="34135"/>
          <ac:spMkLst>
            <pc:docMk/>
            <pc:sldMk cId="354277392" sldId="274"/>
            <ac:spMk id="9" creationId="{248A27F6-F865-32FC-F708-E911BC10F62E}"/>
          </ac:spMkLst>
        </pc:spChg>
        <pc:spChg chg="mod">
          <ac:chgData name="Emily Hubbard" userId="1d4a9d99-d5ce-44ef-95ca-ec6a92907a60" providerId="ADAL" clId="{6875C004-E307-4836-AD74-8818F0272169}" dt="2023-10-18T16:16:31.832" v="577" actId="1076"/>
          <ac:spMkLst>
            <pc:docMk/>
            <pc:sldMk cId="354277392" sldId="274"/>
            <ac:spMk id="11" creationId="{0B795FCD-B079-6441-4ED3-77F8C588BE12}"/>
          </ac:spMkLst>
        </pc:spChg>
        <pc:spChg chg="mod">
          <ac:chgData name="Emily Hubbard" userId="1d4a9d99-d5ce-44ef-95ca-ec6a92907a60" providerId="ADAL" clId="{6875C004-E307-4836-AD74-8818F0272169}" dt="2023-10-18T16:16:31.832" v="577" actId="1076"/>
          <ac:spMkLst>
            <pc:docMk/>
            <pc:sldMk cId="354277392" sldId="274"/>
            <ac:spMk id="12" creationId="{19975C29-B6BB-0F19-5FAB-1FD3577A4C55}"/>
          </ac:spMkLst>
        </pc:spChg>
        <pc:spChg chg="del">
          <ac:chgData name="Emily Hubbard" userId="1d4a9d99-d5ce-44ef-95ca-ec6a92907a60" providerId="ADAL" clId="{6875C004-E307-4836-AD74-8818F0272169}" dt="2023-10-18T15:56:03.791" v="165" actId="478"/>
          <ac:spMkLst>
            <pc:docMk/>
            <pc:sldMk cId="354277392" sldId="274"/>
            <ac:spMk id="15" creationId="{985058CA-21B5-9AEA-93B3-BF9CCE019A09}"/>
          </ac:spMkLst>
        </pc:spChg>
        <pc:spChg chg="del">
          <ac:chgData name="Emily Hubbard" userId="1d4a9d99-d5ce-44ef-95ca-ec6a92907a60" providerId="ADAL" clId="{6875C004-E307-4836-AD74-8818F0272169}" dt="2023-10-18T15:56:03.791" v="165" actId="478"/>
          <ac:spMkLst>
            <pc:docMk/>
            <pc:sldMk cId="354277392" sldId="274"/>
            <ac:spMk id="18" creationId="{0B3CC3B8-1924-DECF-1442-FCDDFA11481A}"/>
          </ac:spMkLst>
        </pc:spChg>
        <pc:spChg chg="del">
          <ac:chgData name="Emily Hubbard" userId="1d4a9d99-d5ce-44ef-95ca-ec6a92907a60" providerId="ADAL" clId="{6875C004-E307-4836-AD74-8818F0272169}" dt="2023-10-18T15:55:10.886" v="117" actId="478"/>
          <ac:spMkLst>
            <pc:docMk/>
            <pc:sldMk cId="354277392" sldId="274"/>
            <ac:spMk id="20" creationId="{E0B3B77C-0ACF-2B6F-0ADA-9DB0BFEE39D4}"/>
          </ac:spMkLst>
        </pc:spChg>
        <pc:grpChg chg="del">
          <ac:chgData name="Emily Hubbard" userId="1d4a9d99-d5ce-44ef-95ca-ec6a92907a60" providerId="ADAL" clId="{6875C004-E307-4836-AD74-8818F0272169}" dt="2023-10-18T15:55:09.730" v="116" actId="478"/>
          <ac:grpSpMkLst>
            <pc:docMk/>
            <pc:sldMk cId="354277392" sldId="274"/>
            <ac:grpSpMk id="7" creationId="{9934B9FA-48AB-12AB-0D05-C1735E37F2B5}"/>
          </ac:grpSpMkLst>
        </pc:grpChg>
        <pc:graphicFrameChg chg="add mod">
          <ac:chgData name="Emily Hubbard" userId="1d4a9d99-d5ce-44ef-95ca-ec6a92907a60" providerId="ADAL" clId="{6875C004-E307-4836-AD74-8818F0272169}" dt="2023-10-18T16:04:02.692" v="377"/>
          <ac:graphicFrameMkLst>
            <pc:docMk/>
            <pc:sldMk cId="354277392" sldId="274"/>
            <ac:graphicFrameMk id="21" creationId="{77820876-6F95-076D-6B25-FA4E5A019FCE}"/>
          </ac:graphicFrameMkLst>
        </pc:graphicFrameChg>
        <pc:picChg chg="del">
          <ac:chgData name="Emily Hubbard" userId="1d4a9d99-d5ce-44ef-95ca-ec6a92907a60" providerId="ADAL" clId="{6875C004-E307-4836-AD74-8818F0272169}" dt="2023-10-18T15:56:03.791" v="165" actId="478"/>
          <ac:picMkLst>
            <pc:docMk/>
            <pc:sldMk cId="354277392" sldId="274"/>
            <ac:picMk id="3" creationId="{F1FC07CB-52EF-2409-33A3-3DF1810B2116}"/>
          </ac:picMkLst>
        </pc:picChg>
        <pc:picChg chg="add del mod">
          <ac:chgData name="Emily Hubbard" userId="1d4a9d99-d5ce-44ef-95ca-ec6a92907a60" providerId="ADAL" clId="{6875C004-E307-4836-AD74-8818F0272169}" dt="2023-10-18T15:56:14.041" v="168" actId="478"/>
          <ac:picMkLst>
            <pc:docMk/>
            <pc:sldMk cId="354277392" sldId="274"/>
            <ac:picMk id="10" creationId="{E05255E3-225C-7880-47BB-ADCB180201D6}"/>
          </ac:picMkLst>
        </pc:picChg>
        <pc:picChg chg="add del mod">
          <ac:chgData name="Emily Hubbard" userId="1d4a9d99-d5ce-44ef-95ca-ec6a92907a60" providerId="ADAL" clId="{6875C004-E307-4836-AD74-8818F0272169}" dt="2023-10-18T15:56:23.373" v="171" actId="478"/>
          <ac:picMkLst>
            <pc:docMk/>
            <pc:sldMk cId="354277392" sldId="274"/>
            <ac:picMk id="16" creationId="{0C78423D-DEE4-DE4B-64D3-48CC91C3CEB2}"/>
          </ac:picMkLst>
        </pc:picChg>
        <pc:picChg chg="add del mod">
          <ac:chgData name="Emily Hubbard" userId="1d4a9d99-d5ce-44ef-95ca-ec6a92907a60" providerId="ADAL" clId="{6875C004-E307-4836-AD74-8818F0272169}" dt="2023-10-18T15:56:57.519" v="189" actId="478"/>
          <ac:picMkLst>
            <pc:docMk/>
            <pc:sldMk cId="354277392" sldId="274"/>
            <ac:picMk id="17" creationId="{F5BD57F8-B94C-3F7C-CC1B-1F78BE26CB05}"/>
          </ac:picMkLst>
        </pc:picChg>
        <pc:picChg chg="add mod modCrop">
          <ac:chgData name="Emily Hubbard" userId="1d4a9d99-d5ce-44ef-95ca-ec6a92907a60" providerId="ADAL" clId="{6875C004-E307-4836-AD74-8818F0272169}" dt="2023-10-18T16:18:22.268" v="651" actId="14100"/>
          <ac:picMkLst>
            <pc:docMk/>
            <pc:sldMk cId="354277392" sldId="274"/>
            <ac:picMk id="19" creationId="{31E916B3-604C-E06A-FDB6-E0C1528DE452}"/>
          </ac:picMkLst>
        </pc:picChg>
        <pc:picChg chg="del">
          <ac:chgData name="Emily Hubbard" userId="1d4a9d99-d5ce-44ef-95ca-ec6a92907a60" providerId="ADAL" clId="{6875C004-E307-4836-AD74-8818F0272169}" dt="2023-10-18T15:56:04.393" v="166" actId="478"/>
          <ac:picMkLst>
            <pc:docMk/>
            <pc:sldMk cId="354277392" sldId="274"/>
            <ac:picMk id="22" creationId="{05DC98DC-9B9B-F5B9-8E10-E7BD945BFC70}"/>
          </ac:picMkLst>
        </pc:picChg>
        <pc:picChg chg="del">
          <ac:chgData name="Emily Hubbard" userId="1d4a9d99-d5ce-44ef-95ca-ec6a92907a60" providerId="ADAL" clId="{6875C004-E307-4836-AD74-8818F0272169}" dt="2023-10-18T15:55:11.375" v="118" actId="478"/>
          <ac:picMkLst>
            <pc:docMk/>
            <pc:sldMk cId="354277392" sldId="274"/>
            <ac:picMk id="28" creationId="{7F1FBACC-6831-AD99-FB9B-351D103A387E}"/>
          </ac:picMkLst>
        </pc:picChg>
      </pc:sldChg>
      <pc:sldChg chg="addSp delSp modSp add mod setBg modClrScheme chgLayout">
        <pc:chgData name="Emily Hubbard" userId="1d4a9d99-d5ce-44ef-95ca-ec6a92907a60" providerId="ADAL" clId="{6875C004-E307-4836-AD74-8818F0272169}" dt="2023-10-18T16:05:34.678" v="420"/>
        <pc:sldMkLst>
          <pc:docMk/>
          <pc:sldMk cId="3653708392" sldId="276"/>
        </pc:sldMkLst>
        <pc:spChg chg="del">
          <ac:chgData name="Emily Hubbard" userId="1d4a9d99-d5ce-44ef-95ca-ec6a92907a60" providerId="ADAL" clId="{6875C004-E307-4836-AD74-8818F0272169}" dt="2023-10-18T16:04:46.779" v="412" actId="478"/>
          <ac:spMkLst>
            <pc:docMk/>
            <pc:sldMk cId="3653708392" sldId="276"/>
            <ac:spMk id="6" creationId="{31F14C76-FFB9-C4A8-8984-56692F34D29B}"/>
          </ac:spMkLst>
        </pc:spChg>
        <pc:spChg chg="add mod">
          <ac:chgData name="Emily Hubbard" userId="1d4a9d99-d5ce-44ef-95ca-ec6a92907a60" providerId="ADAL" clId="{6875C004-E307-4836-AD74-8818F0272169}" dt="2023-10-18T16:04:28.789" v="379"/>
          <ac:spMkLst>
            <pc:docMk/>
            <pc:sldMk cId="3653708392" sldId="276"/>
            <ac:spMk id="13" creationId="{1EA29A30-F3D0-9E12-F18A-A327B0E52764}"/>
          </ac:spMkLst>
        </pc:spChg>
        <pc:spChg chg="del">
          <ac:chgData name="Emily Hubbard" userId="1d4a9d99-d5ce-44ef-95ca-ec6a92907a60" providerId="ADAL" clId="{6875C004-E307-4836-AD74-8818F0272169}" dt="2023-10-18T16:04:32.225" v="381" actId="478"/>
          <ac:spMkLst>
            <pc:docMk/>
            <pc:sldMk cId="3653708392" sldId="276"/>
            <ac:spMk id="14" creationId="{FBBCCA73-1E44-9EB7-71D7-A1F2A3CCD622}"/>
          </ac:spMkLst>
        </pc:spChg>
        <pc:spChg chg="add mod ord">
          <ac:chgData name="Emily Hubbard" userId="1d4a9d99-d5ce-44ef-95ca-ec6a92907a60" providerId="ADAL" clId="{6875C004-E307-4836-AD74-8818F0272169}" dt="2023-10-18T16:04:44.635" v="410" actId="14100"/>
          <ac:spMkLst>
            <pc:docMk/>
            <pc:sldMk cId="3653708392" sldId="276"/>
            <ac:spMk id="16" creationId="{0A7AB62C-4292-D990-3584-0EED5831B064}"/>
          </ac:spMkLst>
        </pc:spChg>
        <pc:spChg chg="add del mod ord">
          <ac:chgData name="Emily Hubbard" userId="1d4a9d99-d5ce-44ef-95ca-ec6a92907a60" providerId="ADAL" clId="{6875C004-E307-4836-AD74-8818F0272169}" dt="2023-10-18T16:04:35.644" v="383" actId="478"/>
          <ac:spMkLst>
            <pc:docMk/>
            <pc:sldMk cId="3653708392" sldId="276"/>
            <ac:spMk id="17" creationId="{23490F9A-DE4E-FF4D-AEE3-62B685796F67}"/>
          </ac:spMkLst>
        </pc:spChg>
        <pc:grpChg chg="del">
          <ac:chgData name="Emily Hubbard" userId="1d4a9d99-d5ce-44ef-95ca-ec6a92907a60" providerId="ADAL" clId="{6875C004-E307-4836-AD74-8818F0272169}" dt="2023-10-18T16:04:30.601" v="380" actId="478"/>
          <ac:grpSpMkLst>
            <pc:docMk/>
            <pc:sldMk cId="3653708392" sldId="276"/>
            <ac:grpSpMk id="9" creationId="{419A3349-0AE9-B79B-766E-FA7C98B8A2C5}"/>
          </ac:grpSpMkLst>
        </pc:grpChg>
        <pc:graphicFrameChg chg="add mod">
          <ac:chgData name="Emily Hubbard" userId="1d4a9d99-d5ce-44ef-95ca-ec6a92907a60" providerId="ADAL" clId="{6875C004-E307-4836-AD74-8818F0272169}" dt="2023-10-18T16:05:34.678" v="420"/>
          <ac:graphicFrameMkLst>
            <pc:docMk/>
            <pc:sldMk cId="3653708392" sldId="276"/>
            <ac:graphicFrameMk id="18" creationId="{B6DDC405-7FD6-EEFE-D14F-E4DA5DD1E423}"/>
          </ac:graphicFrameMkLst>
        </pc:graphicFrameChg>
        <pc:picChg chg="del">
          <ac:chgData name="Emily Hubbard" userId="1d4a9d99-d5ce-44ef-95ca-ec6a92907a60" providerId="ADAL" clId="{6875C004-E307-4836-AD74-8818F0272169}" dt="2023-10-18T16:04:45.904" v="411" actId="478"/>
          <ac:picMkLst>
            <pc:docMk/>
            <pc:sldMk cId="3653708392" sldId="276"/>
            <ac:picMk id="15" creationId="{963BC6E8-F888-97EF-B9FD-B83C63FA4749}"/>
          </ac:picMkLst>
        </pc:picChg>
      </pc:sldChg>
      <pc:sldChg chg="addSp delSp modSp add mod setBg modClrScheme chgLayout">
        <pc:chgData name="Emily Hubbard" userId="1d4a9d99-d5ce-44ef-95ca-ec6a92907a60" providerId="ADAL" clId="{6875C004-E307-4836-AD74-8818F0272169}" dt="2023-10-18T16:17:58.341" v="650" actId="1440"/>
        <pc:sldMkLst>
          <pc:docMk/>
          <pc:sldMk cId="4030715830" sldId="277"/>
        </pc:sldMkLst>
        <pc:spChg chg="add mod ord">
          <ac:chgData name="Emily Hubbard" userId="1d4a9d99-d5ce-44ef-95ca-ec6a92907a60" providerId="ADAL" clId="{6875C004-E307-4836-AD74-8818F0272169}" dt="2023-10-18T16:03:16.956" v="322" actId="207"/>
          <ac:spMkLst>
            <pc:docMk/>
            <pc:sldMk cId="4030715830" sldId="277"/>
            <ac:spMk id="2" creationId="{F2A5E6E3-656D-F014-8504-FF704B771D0D}"/>
          </ac:spMkLst>
        </pc:spChg>
        <pc:spChg chg="add del mod ord">
          <ac:chgData name="Emily Hubbard" userId="1d4a9d99-d5ce-44ef-95ca-ec6a92907a60" providerId="ADAL" clId="{6875C004-E307-4836-AD74-8818F0272169}" dt="2023-10-18T16:03:38.199" v="359" actId="478"/>
          <ac:spMkLst>
            <pc:docMk/>
            <pc:sldMk cId="4030715830" sldId="277"/>
            <ac:spMk id="3" creationId="{DF060C3F-3C63-9D97-1EBF-6764A60BF0AF}"/>
          </ac:spMkLst>
        </pc:spChg>
        <pc:spChg chg="add mod">
          <ac:chgData name="Emily Hubbard" userId="1d4a9d99-d5ce-44ef-95ca-ec6a92907a60" providerId="ADAL" clId="{6875C004-E307-4836-AD74-8818F0272169}" dt="2023-10-18T16:03:35.855" v="358" actId="14100"/>
          <ac:spMkLst>
            <pc:docMk/>
            <pc:sldMk cId="4030715830" sldId="277"/>
            <ac:spMk id="4" creationId="{6DD67DD3-9E5B-FED7-8980-939266EB688E}"/>
          </ac:spMkLst>
        </pc:spChg>
        <pc:spChg chg="del mod">
          <ac:chgData name="Emily Hubbard" userId="1d4a9d99-d5ce-44ef-95ca-ec6a92907a60" providerId="ADAL" clId="{6875C004-E307-4836-AD74-8818F0272169}" dt="2023-10-18T16:02:59.680" v="292" actId="478"/>
          <ac:spMkLst>
            <pc:docMk/>
            <pc:sldMk cId="4030715830" sldId="277"/>
            <ac:spMk id="6" creationId="{31F14C76-FFB9-C4A8-8984-56692F34D29B}"/>
          </ac:spMkLst>
        </pc:spChg>
        <pc:spChg chg="add mod ord">
          <ac:chgData name="Emily Hubbard" userId="1d4a9d99-d5ce-44ef-95ca-ec6a92907a60" providerId="ADAL" clId="{6875C004-E307-4836-AD74-8818F0272169}" dt="2023-10-18T16:03:49.034" v="373" actId="34135"/>
          <ac:spMkLst>
            <pc:docMk/>
            <pc:sldMk cId="4030715830" sldId="277"/>
            <ac:spMk id="8" creationId="{5F6ABC8E-C49E-4568-0B54-CDBD933C883E}"/>
          </ac:spMkLst>
        </pc:spChg>
        <pc:spChg chg="del">
          <ac:chgData name="Emily Hubbard" userId="1d4a9d99-d5ce-44ef-95ca-ec6a92907a60" providerId="ADAL" clId="{6875C004-E307-4836-AD74-8818F0272169}" dt="2023-10-18T16:03:03.628" v="295" actId="478"/>
          <ac:spMkLst>
            <pc:docMk/>
            <pc:sldMk cId="4030715830" sldId="277"/>
            <ac:spMk id="20" creationId="{E0B3B77C-0ACF-2B6F-0ADA-9DB0BFEE39D4}"/>
          </ac:spMkLst>
        </pc:spChg>
        <pc:grpChg chg="del">
          <ac:chgData name="Emily Hubbard" userId="1d4a9d99-d5ce-44ef-95ca-ec6a92907a60" providerId="ADAL" clId="{6875C004-E307-4836-AD74-8818F0272169}" dt="2023-10-18T16:03:00.824" v="294" actId="478"/>
          <ac:grpSpMkLst>
            <pc:docMk/>
            <pc:sldMk cId="4030715830" sldId="277"/>
            <ac:grpSpMk id="7" creationId="{9934B9FA-48AB-12AB-0D05-C1735E37F2B5}"/>
          </ac:grpSpMkLst>
        </pc:grpChg>
        <pc:graphicFrameChg chg="add mod">
          <ac:chgData name="Emily Hubbard" userId="1d4a9d99-d5ce-44ef-95ca-ec6a92907a60" providerId="ADAL" clId="{6875C004-E307-4836-AD74-8818F0272169}" dt="2023-10-18T16:04:01.415" v="376"/>
          <ac:graphicFrameMkLst>
            <pc:docMk/>
            <pc:sldMk cId="4030715830" sldId="277"/>
            <ac:graphicFrameMk id="10" creationId="{F7BDFF4E-6A80-10AA-709D-37F302F3D08E}"/>
          </ac:graphicFrameMkLst>
        </pc:graphicFrameChg>
        <pc:picChg chg="mod">
          <ac:chgData name="Emily Hubbard" userId="1d4a9d99-d5ce-44ef-95ca-ec6a92907a60" providerId="ADAL" clId="{6875C004-E307-4836-AD74-8818F0272169}" dt="2023-10-18T16:17:58.341" v="650" actId="1440"/>
          <ac:picMkLst>
            <pc:docMk/>
            <pc:sldMk cId="4030715830" sldId="277"/>
            <ac:picMk id="5" creationId="{8BE4B886-D637-D70F-2A4E-E404B7C93647}"/>
          </ac:picMkLst>
        </pc:picChg>
        <pc:picChg chg="mod">
          <ac:chgData name="Emily Hubbard" userId="1d4a9d99-d5ce-44ef-95ca-ec6a92907a60" providerId="ADAL" clId="{6875C004-E307-4836-AD74-8818F0272169}" dt="2023-10-18T16:17:44.752" v="643" actId="14100"/>
          <ac:picMkLst>
            <pc:docMk/>
            <pc:sldMk cId="4030715830" sldId="277"/>
            <ac:picMk id="9" creationId="{F59F0396-4FE4-3289-415E-A8800B76F1EE}"/>
          </ac:picMkLst>
        </pc:picChg>
        <pc:picChg chg="mod">
          <ac:chgData name="Emily Hubbard" userId="1d4a9d99-d5ce-44ef-95ca-ec6a92907a60" providerId="ADAL" clId="{6875C004-E307-4836-AD74-8818F0272169}" dt="2023-10-18T16:17:49.473" v="645" actId="1076"/>
          <ac:picMkLst>
            <pc:docMk/>
            <pc:sldMk cId="4030715830" sldId="277"/>
            <ac:picMk id="11" creationId="{02F0351F-C6B1-BBDD-4202-1FDC4D1CA3FE}"/>
          </ac:picMkLst>
        </pc:picChg>
        <pc:picChg chg="mod">
          <ac:chgData name="Emily Hubbard" userId="1d4a9d99-d5ce-44ef-95ca-ec6a92907a60" providerId="ADAL" clId="{6875C004-E307-4836-AD74-8818F0272169}" dt="2023-10-18T16:17:44.752" v="643" actId="14100"/>
          <ac:picMkLst>
            <pc:docMk/>
            <pc:sldMk cId="4030715830" sldId="277"/>
            <ac:picMk id="22" creationId="{53B8D70D-0F50-D435-1D69-53D671CE48AF}"/>
          </ac:picMkLst>
        </pc:picChg>
        <pc:picChg chg="del">
          <ac:chgData name="Emily Hubbard" userId="1d4a9d99-d5ce-44ef-95ca-ec6a92907a60" providerId="ADAL" clId="{6875C004-E307-4836-AD74-8818F0272169}" dt="2023-10-18T16:02:56.579" v="289" actId="478"/>
          <ac:picMkLst>
            <pc:docMk/>
            <pc:sldMk cId="4030715830" sldId="277"/>
            <ac:picMk id="23" creationId="{47DCF3D5-6273-E5E4-F22B-290102F2FB71}"/>
          </ac:picMkLst>
        </pc:picChg>
        <pc:picChg chg="del">
          <ac:chgData name="Emily Hubbard" userId="1d4a9d99-d5ce-44ef-95ca-ec6a92907a60" providerId="ADAL" clId="{6875C004-E307-4836-AD74-8818F0272169}" dt="2023-10-18T16:03:00.325" v="293" actId="478"/>
          <ac:picMkLst>
            <pc:docMk/>
            <pc:sldMk cId="4030715830" sldId="277"/>
            <ac:picMk id="27" creationId="{5DA0619F-E8A6-2AB2-2FB7-6FC4856BCB3F}"/>
          </ac:picMkLst>
        </pc:picChg>
      </pc:sldChg>
      <pc:sldChg chg="del">
        <pc:chgData name="Emily Hubbard" userId="1d4a9d99-d5ce-44ef-95ca-ec6a92907a60" providerId="ADAL" clId="{6875C004-E307-4836-AD74-8818F0272169}" dt="2023-10-18T15:49:26.541" v="0" actId="47"/>
        <pc:sldMkLst>
          <pc:docMk/>
          <pc:sldMk cId="652076254" sldId="292"/>
        </pc:sldMkLst>
      </pc:sldChg>
      <pc:sldChg chg="addSp delSp modSp mod">
        <pc:chgData name="Emily Hubbard" userId="1d4a9d99-d5ce-44ef-95ca-ec6a92907a60" providerId="ADAL" clId="{6875C004-E307-4836-AD74-8818F0272169}" dt="2023-10-18T16:14:12.541" v="513" actId="1076"/>
        <pc:sldMkLst>
          <pc:docMk/>
          <pc:sldMk cId="3637372257" sldId="300"/>
        </pc:sldMkLst>
        <pc:spChg chg="del">
          <ac:chgData name="Emily Hubbard" userId="1d4a9d99-d5ce-44ef-95ca-ec6a92907a60" providerId="ADAL" clId="{6875C004-E307-4836-AD74-8818F0272169}" dt="2023-10-18T16:13:09.165" v="469" actId="478"/>
          <ac:spMkLst>
            <pc:docMk/>
            <pc:sldMk cId="3637372257" sldId="300"/>
            <ac:spMk id="2" creationId="{54BB9BD4-6084-F322-720E-D0F732F08FCB}"/>
          </ac:spMkLst>
        </pc:spChg>
        <pc:spChg chg="add mod">
          <ac:chgData name="Emily Hubbard" userId="1d4a9d99-d5ce-44ef-95ca-ec6a92907a60" providerId="ADAL" clId="{6875C004-E307-4836-AD74-8818F0272169}" dt="2023-10-18T16:13:30.636" v="506" actId="403"/>
          <ac:spMkLst>
            <pc:docMk/>
            <pc:sldMk cId="3637372257" sldId="300"/>
            <ac:spMk id="5" creationId="{C7DBEFCC-64E6-E1AF-0297-687D54C283F5}"/>
          </ac:spMkLst>
        </pc:spChg>
        <pc:picChg chg="del mod">
          <ac:chgData name="Emily Hubbard" userId="1d4a9d99-d5ce-44ef-95ca-ec6a92907a60" providerId="ADAL" clId="{6875C004-E307-4836-AD74-8818F0272169}" dt="2023-10-18T16:13:48.157" v="509" actId="478"/>
          <ac:picMkLst>
            <pc:docMk/>
            <pc:sldMk cId="3637372257" sldId="300"/>
            <ac:picMk id="4" creationId="{ECE1AD2C-895A-8DDE-4F33-FA528563D6DB}"/>
          </ac:picMkLst>
        </pc:picChg>
        <pc:picChg chg="add mod">
          <ac:chgData name="Emily Hubbard" userId="1d4a9d99-d5ce-44ef-95ca-ec6a92907a60" providerId="ADAL" clId="{6875C004-E307-4836-AD74-8818F0272169}" dt="2023-10-18T16:14:12.541" v="513" actId="1076"/>
          <ac:picMkLst>
            <pc:docMk/>
            <pc:sldMk cId="3637372257" sldId="300"/>
            <ac:picMk id="8" creationId="{B3D90BF0-CC25-B898-4067-5255F1E8620A}"/>
          </ac:picMkLst>
        </pc:picChg>
      </pc:sldChg>
      <pc:sldChg chg="ord">
        <pc:chgData name="Emily Hubbard" userId="1d4a9d99-d5ce-44ef-95ca-ec6a92907a60" providerId="ADAL" clId="{6875C004-E307-4836-AD74-8818F0272169}" dt="2023-10-18T16:01:22.296" v="270"/>
        <pc:sldMkLst>
          <pc:docMk/>
          <pc:sldMk cId="1390708513" sldId="303"/>
        </pc:sldMkLst>
      </pc:sldChg>
      <pc:sldChg chg="modSp mod">
        <pc:chgData name="Emily Hubbard" userId="1d4a9d99-d5ce-44ef-95ca-ec6a92907a60" providerId="ADAL" clId="{6875C004-E307-4836-AD74-8818F0272169}" dt="2023-10-18T16:17:24.656" v="642" actId="1036"/>
        <pc:sldMkLst>
          <pc:docMk/>
          <pc:sldMk cId="1801521897" sldId="850"/>
        </pc:sldMkLst>
        <pc:spChg chg="mod">
          <ac:chgData name="Emily Hubbard" userId="1d4a9d99-d5ce-44ef-95ca-ec6a92907a60" providerId="ADAL" clId="{6875C004-E307-4836-AD74-8818F0272169}" dt="2023-10-18T16:17:24.656" v="642" actId="1036"/>
          <ac:spMkLst>
            <pc:docMk/>
            <pc:sldMk cId="1801521897" sldId="850"/>
            <ac:spMk id="3" creationId="{5588634E-7672-0B1E-C410-77274D02FFF7}"/>
          </ac:spMkLst>
        </pc:spChg>
      </pc:sldChg>
      <pc:sldChg chg="addSp delSp modSp add mod">
        <pc:chgData name="Emily Hubbard" userId="1d4a9d99-d5ce-44ef-95ca-ec6a92907a60" providerId="ADAL" clId="{6875C004-E307-4836-AD74-8818F0272169}" dt="2023-10-18T16:05:35.278" v="421"/>
        <pc:sldMkLst>
          <pc:docMk/>
          <pc:sldMk cId="419160087" sldId="854"/>
        </pc:sldMkLst>
        <pc:spChg chg="mod">
          <ac:chgData name="Emily Hubbard" userId="1d4a9d99-d5ce-44ef-95ca-ec6a92907a60" providerId="ADAL" clId="{6875C004-E307-4836-AD74-8818F0272169}" dt="2023-10-18T16:05:23" v="418" actId="20577"/>
          <ac:spMkLst>
            <pc:docMk/>
            <pc:sldMk cId="419160087" sldId="854"/>
            <ac:spMk id="8" creationId="{F11AD65E-D046-C714-8AD1-2D4AB023829D}"/>
          </ac:spMkLst>
        </pc:spChg>
        <pc:graphicFrameChg chg="del">
          <ac:chgData name="Emily Hubbard" userId="1d4a9d99-d5ce-44ef-95ca-ec6a92907a60" providerId="ADAL" clId="{6875C004-E307-4836-AD74-8818F0272169}" dt="2023-10-18T16:05:27.982" v="419" actId="478"/>
          <ac:graphicFrameMkLst>
            <pc:docMk/>
            <pc:sldMk cId="419160087" sldId="854"/>
            <ac:graphicFrameMk id="3" creationId="{F6976EB2-58E3-5F8C-AF4A-3A40A083F1A0}"/>
          </ac:graphicFrameMkLst>
        </pc:graphicFrameChg>
        <pc:graphicFrameChg chg="add mod">
          <ac:chgData name="Emily Hubbard" userId="1d4a9d99-d5ce-44ef-95ca-ec6a92907a60" providerId="ADAL" clId="{6875C004-E307-4836-AD74-8818F0272169}" dt="2023-10-18T16:05:35.278" v="421"/>
          <ac:graphicFrameMkLst>
            <pc:docMk/>
            <pc:sldMk cId="419160087" sldId="854"/>
            <ac:graphicFrameMk id="4" creationId="{6FABBA04-228D-C407-7D81-F43A45AAD3B3}"/>
          </ac:graphicFrameMkLst>
        </pc:graphicFrameChg>
      </pc:sldChg>
      <pc:sldChg chg="addSp delSp modSp mod ord modClrScheme chgLayout">
        <pc:chgData name="Emily Hubbard" userId="1d4a9d99-d5ce-44ef-95ca-ec6a92907a60" providerId="ADAL" clId="{6875C004-E307-4836-AD74-8818F0272169}" dt="2023-10-18T16:27:00.292" v="845" actId="113"/>
        <pc:sldMkLst>
          <pc:docMk/>
          <pc:sldMk cId="2754763529" sldId="855"/>
        </pc:sldMkLst>
        <pc:spChg chg="mod">
          <ac:chgData name="Emily Hubbard" userId="1d4a9d99-d5ce-44ef-95ca-ec6a92907a60" providerId="ADAL" clId="{6875C004-E307-4836-AD74-8818F0272169}" dt="2023-10-18T16:27:00.292" v="845" actId="113"/>
          <ac:spMkLst>
            <pc:docMk/>
            <pc:sldMk cId="2754763529" sldId="855"/>
            <ac:spMk id="3" creationId="{19DC6FA8-865E-CF73-A5FB-85B19FFEBE63}"/>
          </ac:spMkLst>
        </pc:spChg>
        <pc:spChg chg="mod">
          <ac:chgData name="Emily Hubbard" userId="1d4a9d99-d5ce-44ef-95ca-ec6a92907a60" providerId="ADAL" clId="{6875C004-E307-4836-AD74-8818F0272169}" dt="2023-10-18T16:26:49.388" v="844" actId="20577"/>
          <ac:spMkLst>
            <pc:docMk/>
            <pc:sldMk cId="2754763529" sldId="855"/>
            <ac:spMk id="5" creationId="{9DD2C65C-D95C-5E75-16B1-8B81DD1D0D4F}"/>
          </ac:spMkLst>
        </pc:spChg>
        <pc:spChg chg="mod ord">
          <ac:chgData name="Emily Hubbard" userId="1d4a9d99-d5ce-44ef-95ca-ec6a92907a60" providerId="ADAL" clId="{6875C004-E307-4836-AD74-8818F0272169}" dt="2023-10-18T16:24:35.361" v="722" actId="14100"/>
          <ac:spMkLst>
            <pc:docMk/>
            <pc:sldMk cId="2754763529" sldId="855"/>
            <ac:spMk id="6" creationId="{C69B47ED-0BFA-0D11-DBD9-A371B35DB884}"/>
          </ac:spMkLst>
        </pc:spChg>
        <pc:spChg chg="add mod">
          <ac:chgData name="Emily Hubbard" userId="1d4a9d99-d5ce-44ef-95ca-ec6a92907a60" providerId="ADAL" clId="{6875C004-E307-4836-AD74-8818F0272169}" dt="2023-10-18T15:52:23.038" v="101" actId="1035"/>
          <ac:spMkLst>
            <pc:docMk/>
            <pc:sldMk cId="2754763529" sldId="855"/>
            <ac:spMk id="7" creationId="{83208CB2-82D5-24F4-9961-EA6B17F245E7}"/>
          </ac:spMkLst>
        </pc:spChg>
        <pc:spChg chg="add del mod ord">
          <ac:chgData name="Emily Hubbard" userId="1d4a9d99-d5ce-44ef-95ca-ec6a92907a60" providerId="ADAL" clId="{6875C004-E307-4836-AD74-8818F0272169}" dt="2023-10-18T15:52:14.110" v="93" actId="478"/>
          <ac:spMkLst>
            <pc:docMk/>
            <pc:sldMk cId="2754763529" sldId="855"/>
            <ac:spMk id="9" creationId="{9AF9C0E6-5BF0-EB4E-672D-70695B5ECF48}"/>
          </ac:spMkLst>
        </pc:spChg>
        <pc:picChg chg="mod">
          <ac:chgData name="Emily Hubbard" userId="1d4a9d99-d5ce-44ef-95ca-ec6a92907a60" providerId="ADAL" clId="{6875C004-E307-4836-AD74-8818F0272169}" dt="2023-10-18T15:52:30.338" v="103" actId="1076"/>
          <ac:picMkLst>
            <pc:docMk/>
            <pc:sldMk cId="2754763529" sldId="855"/>
            <ac:picMk id="4" creationId="{4B345C0D-FD5E-29DF-D9AD-3ED36735DED1}"/>
          </ac:picMkLst>
        </pc:picChg>
      </pc:sldChg>
      <pc:sldChg chg="del">
        <pc:chgData name="Emily Hubbard" userId="1d4a9d99-d5ce-44ef-95ca-ec6a92907a60" providerId="ADAL" clId="{6875C004-E307-4836-AD74-8818F0272169}" dt="2023-10-18T16:01:33.369" v="273" actId="47"/>
        <pc:sldMkLst>
          <pc:docMk/>
          <pc:sldMk cId="3146610277" sldId="856"/>
        </pc:sldMkLst>
      </pc:sldChg>
      <pc:sldChg chg="modSp mod">
        <pc:chgData name="Emily Hubbard" userId="1d4a9d99-d5ce-44ef-95ca-ec6a92907a60" providerId="ADAL" clId="{6875C004-E307-4836-AD74-8818F0272169}" dt="2023-10-18T16:15:56.307" v="574" actId="207"/>
        <pc:sldMkLst>
          <pc:docMk/>
          <pc:sldMk cId="1489074859" sldId="857"/>
        </pc:sldMkLst>
        <pc:spChg chg="mod">
          <ac:chgData name="Emily Hubbard" userId="1d4a9d99-d5ce-44ef-95ca-ec6a92907a60" providerId="ADAL" clId="{6875C004-E307-4836-AD74-8818F0272169}" dt="2023-10-18T16:15:56.307" v="574" actId="207"/>
          <ac:spMkLst>
            <pc:docMk/>
            <pc:sldMk cId="1489074859" sldId="857"/>
            <ac:spMk id="2" creationId="{35838834-6915-F886-FCAC-9A031D7C68FB}"/>
          </ac:spMkLst>
        </pc:spChg>
        <pc:spChg chg="mod">
          <ac:chgData name="Emily Hubbard" userId="1d4a9d99-d5ce-44ef-95ca-ec6a92907a60" providerId="ADAL" clId="{6875C004-E307-4836-AD74-8818F0272169}" dt="2023-10-18T16:15:42.679" v="570" actId="207"/>
          <ac:spMkLst>
            <pc:docMk/>
            <pc:sldMk cId="1489074859" sldId="857"/>
            <ac:spMk id="5" creationId="{668DAFBD-0EF9-0B54-FBCB-7C1942140F05}"/>
          </ac:spMkLst>
        </pc:spChg>
        <pc:spChg chg="mod">
          <ac:chgData name="Emily Hubbard" userId="1d4a9d99-d5ce-44ef-95ca-ec6a92907a60" providerId="ADAL" clId="{6875C004-E307-4836-AD74-8818F0272169}" dt="2023-10-18T16:15:42.679" v="570" actId="207"/>
          <ac:spMkLst>
            <pc:docMk/>
            <pc:sldMk cId="1489074859" sldId="857"/>
            <ac:spMk id="6" creationId="{B76E5EF2-4121-96A9-55D4-5E2745EC6A95}"/>
          </ac:spMkLst>
        </pc:spChg>
        <pc:spChg chg="mod">
          <ac:chgData name="Emily Hubbard" userId="1d4a9d99-d5ce-44ef-95ca-ec6a92907a60" providerId="ADAL" clId="{6875C004-E307-4836-AD74-8818F0272169}" dt="2023-10-18T16:01:45.684" v="279" actId="20577"/>
          <ac:spMkLst>
            <pc:docMk/>
            <pc:sldMk cId="1489074859" sldId="857"/>
            <ac:spMk id="7" creationId="{0316B3B2-68CE-B528-5734-90051D6562D1}"/>
          </ac:spMkLst>
        </pc:spChg>
      </pc:sldChg>
      <pc:sldChg chg="addSp delSp modSp mod">
        <pc:chgData name="Emily Hubbard" userId="1d4a9d99-d5ce-44ef-95ca-ec6a92907a60" providerId="ADAL" clId="{6875C004-E307-4836-AD74-8818F0272169}" dt="2023-10-18T16:16:52.992" v="581" actId="1076"/>
        <pc:sldMkLst>
          <pc:docMk/>
          <pc:sldMk cId="1949302134" sldId="859"/>
        </pc:sldMkLst>
        <pc:spChg chg="del">
          <ac:chgData name="Emily Hubbard" userId="1d4a9d99-d5ce-44ef-95ca-ec6a92907a60" providerId="ADAL" clId="{6875C004-E307-4836-AD74-8818F0272169}" dt="2023-10-18T16:02:14.528" v="282" actId="478"/>
          <ac:spMkLst>
            <pc:docMk/>
            <pc:sldMk cId="1949302134" sldId="859"/>
            <ac:spMk id="3" creationId="{638AAEF3-566F-E2FE-19B2-CA67D0A9B750}"/>
          </ac:spMkLst>
        </pc:spChg>
        <pc:spChg chg="add mod">
          <ac:chgData name="Emily Hubbard" userId="1d4a9d99-d5ce-44ef-95ca-ec6a92907a60" providerId="ADAL" clId="{6875C004-E307-4836-AD74-8818F0272169}" dt="2023-10-18T16:16:52.992" v="581" actId="1076"/>
          <ac:spMkLst>
            <pc:docMk/>
            <pc:sldMk cId="1949302134" sldId="859"/>
            <ac:spMk id="5" creationId="{A2E584EF-5187-A499-85C3-16FB3CF325BE}"/>
          </ac:spMkLst>
        </pc:spChg>
        <pc:spChg chg="mod">
          <ac:chgData name="Emily Hubbard" userId="1d4a9d99-d5ce-44ef-95ca-ec6a92907a60" providerId="ADAL" clId="{6875C004-E307-4836-AD74-8818F0272169}" dt="2023-10-18T16:01:51.117" v="281" actId="20577"/>
          <ac:spMkLst>
            <pc:docMk/>
            <pc:sldMk cId="1949302134" sldId="859"/>
            <ac:spMk id="7" creationId="{0316B3B2-68CE-B528-5734-90051D6562D1}"/>
          </ac:spMkLst>
        </pc:spChg>
        <pc:spChg chg="del">
          <ac:chgData name="Emily Hubbard" userId="1d4a9d99-d5ce-44ef-95ca-ec6a92907a60" providerId="ADAL" clId="{6875C004-E307-4836-AD74-8818F0272169}" dt="2023-10-18T16:02:14.528" v="282" actId="478"/>
          <ac:spMkLst>
            <pc:docMk/>
            <pc:sldMk cId="1949302134" sldId="859"/>
            <ac:spMk id="8" creationId="{18194B8E-9A22-6516-5772-0BBC3082F1D5}"/>
          </ac:spMkLst>
        </pc:spChg>
        <pc:spChg chg="add mod">
          <ac:chgData name="Emily Hubbard" userId="1d4a9d99-d5ce-44ef-95ca-ec6a92907a60" providerId="ADAL" clId="{6875C004-E307-4836-AD74-8818F0272169}" dt="2023-10-18T16:02:30.805" v="286" actId="1076"/>
          <ac:spMkLst>
            <pc:docMk/>
            <pc:sldMk cId="1949302134" sldId="859"/>
            <ac:spMk id="9" creationId="{729D5B65-A05A-269E-0A80-EC224FBFCBF6}"/>
          </ac:spMkLst>
        </pc:spChg>
        <pc:picChg chg="add mod">
          <ac:chgData name="Emily Hubbard" userId="1d4a9d99-d5ce-44ef-95ca-ec6a92907a60" providerId="ADAL" clId="{6875C004-E307-4836-AD74-8818F0272169}" dt="2023-10-18T16:02:28.268" v="285" actId="1076"/>
          <ac:picMkLst>
            <pc:docMk/>
            <pc:sldMk cId="1949302134" sldId="859"/>
            <ac:picMk id="6" creationId="{F86642A0-741F-C666-3D36-90FCAB6EA083}"/>
          </ac:picMkLst>
        </pc:picChg>
      </pc:sldChg>
      <pc:sldChg chg="modSp mod">
        <pc:chgData name="Emily Hubbard" userId="1d4a9d99-d5ce-44ef-95ca-ec6a92907a60" providerId="ADAL" clId="{6875C004-E307-4836-AD74-8818F0272169}" dt="2023-10-18T16:17:14.771" v="633" actId="1038"/>
        <pc:sldMkLst>
          <pc:docMk/>
          <pc:sldMk cId="1723520637" sldId="861"/>
        </pc:sldMkLst>
        <pc:spChg chg="mod">
          <ac:chgData name="Emily Hubbard" userId="1d4a9d99-d5ce-44ef-95ca-ec6a92907a60" providerId="ADAL" clId="{6875C004-E307-4836-AD74-8818F0272169}" dt="2023-10-18T16:15:20.760" v="565" actId="11"/>
          <ac:spMkLst>
            <pc:docMk/>
            <pc:sldMk cId="1723520637" sldId="861"/>
            <ac:spMk id="3" creationId="{FEA47C4F-D15B-04E8-F2F8-27573E24DB62}"/>
          </ac:spMkLst>
        </pc:spChg>
        <pc:spChg chg="mod">
          <ac:chgData name="Emily Hubbard" userId="1d4a9d99-d5ce-44ef-95ca-ec6a92907a60" providerId="ADAL" clId="{6875C004-E307-4836-AD74-8818F0272169}" dt="2023-10-18T16:15:24.647" v="566" actId="207"/>
          <ac:spMkLst>
            <pc:docMk/>
            <pc:sldMk cId="1723520637" sldId="861"/>
            <ac:spMk id="5" creationId="{969710FA-0D93-818E-DD14-0CF65CABF8A6}"/>
          </ac:spMkLst>
        </pc:spChg>
        <pc:spChg chg="mod">
          <ac:chgData name="Emily Hubbard" userId="1d4a9d99-d5ce-44ef-95ca-ec6a92907a60" providerId="ADAL" clId="{6875C004-E307-4836-AD74-8818F0272169}" dt="2023-10-18T16:17:09.821" v="621" actId="1038"/>
          <ac:spMkLst>
            <pc:docMk/>
            <pc:sldMk cId="1723520637" sldId="861"/>
            <ac:spMk id="8" creationId="{476BE38C-781E-ADE4-AE55-99DA994C4F00}"/>
          </ac:spMkLst>
        </pc:spChg>
        <pc:spChg chg="mod">
          <ac:chgData name="Emily Hubbard" userId="1d4a9d99-d5ce-44ef-95ca-ec6a92907a60" providerId="ADAL" clId="{6875C004-E307-4836-AD74-8818F0272169}" dt="2023-10-18T16:17:05.565" v="597" actId="1036"/>
          <ac:spMkLst>
            <pc:docMk/>
            <pc:sldMk cId="1723520637" sldId="861"/>
            <ac:spMk id="10" creationId="{B82A8C22-E13C-EC54-50B7-962C44B3984F}"/>
          </ac:spMkLst>
        </pc:spChg>
        <pc:picChg chg="mod">
          <ac:chgData name="Emily Hubbard" userId="1d4a9d99-d5ce-44ef-95ca-ec6a92907a60" providerId="ADAL" clId="{6875C004-E307-4836-AD74-8818F0272169}" dt="2023-10-18T16:17:14.771" v="633" actId="1038"/>
          <ac:picMkLst>
            <pc:docMk/>
            <pc:sldMk cId="1723520637" sldId="861"/>
            <ac:picMk id="12" creationId="{57EB6121-F3AD-D228-03E3-AE68D9ACB20C}"/>
          </ac:picMkLst>
        </pc:picChg>
      </pc:sldChg>
      <pc:sldChg chg="addSp delSp modSp mod ord">
        <pc:chgData name="Emily Hubbard" userId="1d4a9d99-d5ce-44ef-95ca-ec6a92907a60" providerId="ADAL" clId="{6875C004-E307-4836-AD74-8818F0272169}" dt="2023-10-18T16:11:58.015" v="456" actId="1076"/>
        <pc:sldMkLst>
          <pc:docMk/>
          <pc:sldMk cId="3532191009" sldId="862"/>
        </pc:sldMkLst>
        <pc:spChg chg="mod">
          <ac:chgData name="Emily Hubbard" userId="1d4a9d99-d5ce-44ef-95ca-ec6a92907a60" providerId="ADAL" clId="{6875C004-E307-4836-AD74-8818F0272169}" dt="2023-10-18T16:11:43.674" v="454" actId="1076"/>
          <ac:spMkLst>
            <pc:docMk/>
            <pc:sldMk cId="3532191009" sldId="862"/>
            <ac:spMk id="4" creationId="{BA0423F8-2143-670C-B272-4BF39D93A889}"/>
          </ac:spMkLst>
        </pc:spChg>
        <pc:spChg chg="mod">
          <ac:chgData name="Emily Hubbard" userId="1d4a9d99-d5ce-44ef-95ca-ec6a92907a60" providerId="ADAL" clId="{6875C004-E307-4836-AD74-8818F0272169}" dt="2023-10-18T15:59:31.972" v="218"/>
          <ac:spMkLst>
            <pc:docMk/>
            <pc:sldMk cId="3532191009" sldId="862"/>
            <ac:spMk id="6" creationId="{F71808FB-8E6B-C223-B867-6E1694623DEE}"/>
          </ac:spMkLst>
        </pc:spChg>
        <pc:spChg chg="mod">
          <ac:chgData name="Emily Hubbard" userId="1d4a9d99-d5ce-44ef-95ca-ec6a92907a60" providerId="ADAL" clId="{6875C004-E307-4836-AD74-8818F0272169}" dt="2023-10-18T16:01:38.454" v="275" actId="20577"/>
          <ac:spMkLst>
            <pc:docMk/>
            <pc:sldMk cId="3532191009" sldId="862"/>
            <ac:spMk id="7" creationId="{0316B3B2-68CE-B528-5734-90051D6562D1}"/>
          </ac:spMkLst>
        </pc:spChg>
        <pc:spChg chg="mod">
          <ac:chgData name="Emily Hubbard" userId="1d4a9d99-d5ce-44ef-95ca-ec6a92907a60" providerId="ADAL" clId="{6875C004-E307-4836-AD74-8818F0272169}" dt="2023-10-18T15:59:31.972" v="218"/>
          <ac:spMkLst>
            <pc:docMk/>
            <pc:sldMk cId="3532191009" sldId="862"/>
            <ac:spMk id="8" creationId="{0928C661-84A0-9E98-1913-D1F5A8504126}"/>
          </ac:spMkLst>
        </pc:spChg>
        <pc:spChg chg="mod">
          <ac:chgData name="Emily Hubbard" userId="1d4a9d99-d5ce-44ef-95ca-ec6a92907a60" providerId="ADAL" clId="{6875C004-E307-4836-AD74-8818F0272169}" dt="2023-10-18T15:59:31.972" v="218"/>
          <ac:spMkLst>
            <pc:docMk/>
            <pc:sldMk cId="3532191009" sldId="862"/>
            <ac:spMk id="9" creationId="{B7A037C7-60A8-B426-BF00-B375CA847CA4}"/>
          </ac:spMkLst>
        </pc:spChg>
        <pc:spChg chg="mod">
          <ac:chgData name="Emily Hubbard" userId="1d4a9d99-d5ce-44ef-95ca-ec6a92907a60" providerId="ADAL" clId="{6875C004-E307-4836-AD74-8818F0272169}" dt="2023-10-18T15:59:31.972" v="218"/>
          <ac:spMkLst>
            <pc:docMk/>
            <pc:sldMk cId="3532191009" sldId="862"/>
            <ac:spMk id="10" creationId="{CA6E3A47-1F34-E8E8-4C3F-D4355BD8F426}"/>
          </ac:spMkLst>
        </pc:spChg>
        <pc:spChg chg="mod">
          <ac:chgData name="Emily Hubbard" userId="1d4a9d99-d5ce-44ef-95ca-ec6a92907a60" providerId="ADAL" clId="{6875C004-E307-4836-AD74-8818F0272169}" dt="2023-10-18T15:59:31.972" v="218"/>
          <ac:spMkLst>
            <pc:docMk/>
            <pc:sldMk cId="3532191009" sldId="862"/>
            <ac:spMk id="12" creationId="{DE169AE3-B6E3-6395-994E-AE996073BB78}"/>
          </ac:spMkLst>
        </pc:spChg>
        <pc:spChg chg="mod">
          <ac:chgData name="Emily Hubbard" userId="1d4a9d99-d5ce-44ef-95ca-ec6a92907a60" providerId="ADAL" clId="{6875C004-E307-4836-AD74-8818F0272169}" dt="2023-10-18T15:59:31.972" v="218"/>
          <ac:spMkLst>
            <pc:docMk/>
            <pc:sldMk cId="3532191009" sldId="862"/>
            <ac:spMk id="13" creationId="{8F7E353E-DE62-8DA5-66B9-68692A1E3F7C}"/>
          </ac:spMkLst>
        </pc:spChg>
        <pc:spChg chg="mod">
          <ac:chgData name="Emily Hubbard" userId="1d4a9d99-d5ce-44ef-95ca-ec6a92907a60" providerId="ADAL" clId="{6875C004-E307-4836-AD74-8818F0272169}" dt="2023-10-18T15:59:31.972" v="218"/>
          <ac:spMkLst>
            <pc:docMk/>
            <pc:sldMk cId="3532191009" sldId="862"/>
            <ac:spMk id="14" creationId="{16910FF6-EE37-32AE-9075-CA703C006902}"/>
          </ac:spMkLst>
        </pc:spChg>
        <pc:spChg chg="mod">
          <ac:chgData name="Emily Hubbard" userId="1d4a9d99-d5ce-44ef-95ca-ec6a92907a60" providerId="ADAL" clId="{6875C004-E307-4836-AD74-8818F0272169}" dt="2023-10-18T15:59:31.972" v="218"/>
          <ac:spMkLst>
            <pc:docMk/>
            <pc:sldMk cId="3532191009" sldId="862"/>
            <ac:spMk id="15" creationId="{814DDEB9-FD7C-D775-893D-22128197FD34}"/>
          </ac:spMkLst>
        </pc:spChg>
        <pc:grpChg chg="add del mod">
          <ac:chgData name="Emily Hubbard" userId="1d4a9d99-d5ce-44ef-95ca-ec6a92907a60" providerId="ADAL" clId="{6875C004-E307-4836-AD74-8818F0272169}" dt="2023-10-18T16:11:31.429" v="448" actId="478"/>
          <ac:grpSpMkLst>
            <pc:docMk/>
            <pc:sldMk cId="3532191009" sldId="862"/>
            <ac:grpSpMk id="5" creationId="{A382CA21-9BA0-E6B9-3178-5CD5F291F18C}"/>
          </ac:grpSpMkLst>
        </pc:grpChg>
        <pc:grpChg chg="add del mod">
          <ac:chgData name="Emily Hubbard" userId="1d4a9d99-d5ce-44ef-95ca-ec6a92907a60" providerId="ADAL" clId="{6875C004-E307-4836-AD74-8818F0272169}" dt="2023-10-18T16:11:31.429" v="448" actId="478"/>
          <ac:grpSpMkLst>
            <pc:docMk/>
            <pc:sldMk cId="3532191009" sldId="862"/>
            <ac:grpSpMk id="11" creationId="{38AFC4BD-9C3A-D8F2-3756-43761096F5D7}"/>
          </ac:grpSpMkLst>
        </pc:grpChg>
        <pc:grpChg chg="del">
          <ac:chgData name="Emily Hubbard" userId="1d4a9d99-d5ce-44ef-95ca-ec6a92907a60" providerId="ADAL" clId="{6875C004-E307-4836-AD74-8818F0272169}" dt="2023-10-18T15:59:30.624" v="217" actId="478"/>
          <ac:grpSpMkLst>
            <pc:docMk/>
            <pc:sldMk cId="3532191009" sldId="862"/>
            <ac:grpSpMk id="27" creationId="{55C06263-663B-CD2B-3CB2-CD6A7563D57C}"/>
          </ac:grpSpMkLst>
        </pc:grpChg>
        <pc:grpChg chg="del">
          <ac:chgData name="Emily Hubbard" userId="1d4a9d99-d5ce-44ef-95ca-ec6a92907a60" providerId="ADAL" clId="{6875C004-E307-4836-AD74-8818F0272169}" dt="2023-10-18T15:59:30.624" v="217" actId="478"/>
          <ac:grpSpMkLst>
            <pc:docMk/>
            <pc:sldMk cId="3532191009" sldId="862"/>
            <ac:grpSpMk id="28" creationId="{98B96274-9B02-534C-0ABC-6C8A276C9E0E}"/>
          </ac:grpSpMkLst>
        </pc:grpChg>
        <pc:picChg chg="add mod">
          <ac:chgData name="Emily Hubbard" userId="1d4a9d99-d5ce-44ef-95ca-ec6a92907a60" providerId="ADAL" clId="{6875C004-E307-4836-AD74-8818F0272169}" dt="2023-10-18T16:11:58.015" v="456" actId="1076"/>
          <ac:picMkLst>
            <pc:docMk/>
            <pc:sldMk cId="3532191009" sldId="862"/>
            <ac:picMk id="17" creationId="{196A1AC8-3BCC-48E2-EC61-D9B2BDE5EC1C}"/>
          </ac:picMkLst>
        </pc:picChg>
      </pc:sldChg>
      <pc:sldChg chg="addSp delSp modSp mod ord">
        <pc:chgData name="Emily Hubbard" userId="1d4a9d99-d5ce-44ef-95ca-ec6a92907a60" providerId="ADAL" clId="{6875C004-E307-4836-AD74-8818F0272169}" dt="2023-10-18T16:01:41.746" v="277" actId="20577"/>
        <pc:sldMkLst>
          <pc:docMk/>
          <pc:sldMk cId="2941993099" sldId="863"/>
        </pc:sldMkLst>
        <pc:spChg chg="mod">
          <ac:chgData name="Emily Hubbard" userId="1d4a9d99-d5ce-44ef-95ca-ec6a92907a60" providerId="ADAL" clId="{6875C004-E307-4836-AD74-8818F0272169}" dt="2023-10-18T16:00:04.227" v="226"/>
          <ac:spMkLst>
            <pc:docMk/>
            <pc:sldMk cId="2941993099" sldId="863"/>
            <ac:spMk id="6" creationId="{32504571-F069-C243-C197-141E713BA40E}"/>
          </ac:spMkLst>
        </pc:spChg>
        <pc:spChg chg="mod">
          <ac:chgData name="Emily Hubbard" userId="1d4a9d99-d5ce-44ef-95ca-ec6a92907a60" providerId="ADAL" clId="{6875C004-E307-4836-AD74-8818F0272169}" dt="2023-10-18T16:01:41.746" v="277" actId="20577"/>
          <ac:spMkLst>
            <pc:docMk/>
            <pc:sldMk cId="2941993099" sldId="863"/>
            <ac:spMk id="7" creationId="{0316B3B2-68CE-B528-5734-90051D6562D1}"/>
          </ac:spMkLst>
        </pc:spChg>
        <pc:spChg chg="mod">
          <ac:chgData name="Emily Hubbard" userId="1d4a9d99-d5ce-44ef-95ca-ec6a92907a60" providerId="ADAL" clId="{6875C004-E307-4836-AD74-8818F0272169}" dt="2023-10-18T16:00:04.227" v="226"/>
          <ac:spMkLst>
            <pc:docMk/>
            <pc:sldMk cId="2941993099" sldId="863"/>
            <ac:spMk id="8" creationId="{00178A67-B76D-DD2E-8000-7178BC6C0574}"/>
          </ac:spMkLst>
        </pc:spChg>
        <pc:spChg chg="mod">
          <ac:chgData name="Emily Hubbard" userId="1d4a9d99-d5ce-44ef-95ca-ec6a92907a60" providerId="ADAL" clId="{6875C004-E307-4836-AD74-8818F0272169}" dt="2023-10-18T16:00:04.227" v="226"/>
          <ac:spMkLst>
            <pc:docMk/>
            <pc:sldMk cId="2941993099" sldId="863"/>
            <ac:spMk id="9" creationId="{FFE047BE-F405-0F25-6C9C-2777A72CA2E1}"/>
          </ac:spMkLst>
        </pc:spChg>
        <pc:spChg chg="mod">
          <ac:chgData name="Emily Hubbard" userId="1d4a9d99-d5ce-44ef-95ca-ec6a92907a60" providerId="ADAL" clId="{6875C004-E307-4836-AD74-8818F0272169}" dt="2023-10-18T16:00:04.227" v="226"/>
          <ac:spMkLst>
            <pc:docMk/>
            <pc:sldMk cId="2941993099" sldId="863"/>
            <ac:spMk id="10" creationId="{897DB1A8-53A0-64ED-938A-2C6DFBFAF0AF}"/>
          </ac:spMkLst>
        </pc:spChg>
        <pc:spChg chg="mod">
          <ac:chgData name="Emily Hubbard" userId="1d4a9d99-d5ce-44ef-95ca-ec6a92907a60" providerId="ADAL" clId="{6875C004-E307-4836-AD74-8818F0272169}" dt="2023-10-18T16:00:04.227" v="226"/>
          <ac:spMkLst>
            <pc:docMk/>
            <pc:sldMk cId="2941993099" sldId="863"/>
            <ac:spMk id="12" creationId="{412DA9B4-5856-D008-0AF6-FEFDA4D91392}"/>
          </ac:spMkLst>
        </pc:spChg>
        <pc:spChg chg="mod">
          <ac:chgData name="Emily Hubbard" userId="1d4a9d99-d5ce-44ef-95ca-ec6a92907a60" providerId="ADAL" clId="{6875C004-E307-4836-AD74-8818F0272169}" dt="2023-10-18T16:00:04.227" v="226"/>
          <ac:spMkLst>
            <pc:docMk/>
            <pc:sldMk cId="2941993099" sldId="863"/>
            <ac:spMk id="13" creationId="{81C40A8D-60B5-CBCA-B31F-591FBB7D5351}"/>
          </ac:spMkLst>
        </pc:spChg>
        <pc:spChg chg="mod">
          <ac:chgData name="Emily Hubbard" userId="1d4a9d99-d5ce-44ef-95ca-ec6a92907a60" providerId="ADAL" clId="{6875C004-E307-4836-AD74-8818F0272169}" dt="2023-10-18T16:00:04.227" v="226"/>
          <ac:spMkLst>
            <pc:docMk/>
            <pc:sldMk cId="2941993099" sldId="863"/>
            <ac:spMk id="14" creationId="{7132FBCC-9D4A-6699-C434-3366D6607D40}"/>
          </ac:spMkLst>
        </pc:spChg>
        <pc:spChg chg="mod">
          <ac:chgData name="Emily Hubbard" userId="1d4a9d99-d5ce-44ef-95ca-ec6a92907a60" providerId="ADAL" clId="{6875C004-E307-4836-AD74-8818F0272169}" dt="2023-10-18T16:00:04.227" v="226"/>
          <ac:spMkLst>
            <pc:docMk/>
            <pc:sldMk cId="2941993099" sldId="863"/>
            <ac:spMk id="15" creationId="{694903DE-73EA-B412-118B-5F98BC59A9CB}"/>
          </ac:spMkLst>
        </pc:spChg>
        <pc:spChg chg="add mod">
          <ac:chgData name="Emily Hubbard" userId="1d4a9d99-d5ce-44ef-95ca-ec6a92907a60" providerId="ADAL" clId="{6875C004-E307-4836-AD74-8818F0272169}" dt="2023-10-18T16:00:34.963" v="266" actId="1035"/>
          <ac:spMkLst>
            <pc:docMk/>
            <pc:sldMk cId="2941993099" sldId="863"/>
            <ac:spMk id="16" creationId="{D1A15DA2-2966-3A71-7927-2364CC594F0D}"/>
          </ac:spMkLst>
        </pc:spChg>
        <pc:spChg chg="add mod">
          <ac:chgData name="Emily Hubbard" userId="1d4a9d99-d5ce-44ef-95ca-ec6a92907a60" providerId="ADAL" clId="{6875C004-E307-4836-AD74-8818F0272169}" dt="2023-10-18T16:00:34.963" v="266" actId="1035"/>
          <ac:spMkLst>
            <pc:docMk/>
            <pc:sldMk cId="2941993099" sldId="863"/>
            <ac:spMk id="17" creationId="{D7047B36-A393-E923-431E-2AB58A41D1E2}"/>
          </ac:spMkLst>
        </pc:spChg>
        <pc:spChg chg="add mod">
          <ac:chgData name="Emily Hubbard" userId="1d4a9d99-d5ce-44ef-95ca-ec6a92907a60" providerId="ADAL" clId="{6875C004-E307-4836-AD74-8818F0272169}" dt="2023-10-18T16:00:34.963" v="266" actId="1035"/>
          <ac:spMkLst>
            <pc:docMk/>
            <pc:sldMk cId="2941993099" sldId="863"/>
            <ac:spMk id="18" creationId="{A1BA8D0C-7A11-1802-6984-F1F266603A3A}"/>
          </ac:spMkLst>
        </pc:spChg>
        <pc:spChg chg="add mod">
          <ac:chgData name="Emily Hubbard" userId="1d4a9d99-d5ce-44ef-95ca-ec6a92907a60" providerId="ADAL" clId="{6875C004-E307-4836-AD74-8818F0272169}" dt="2023-10-18T16:00:34.963" v="266" actId="1035"/>
          <ac:spMkLst>
            <pc:docMk/>
            <pc:sldMk cId="2941993099" sldId="863"/>
            <ac:spMk id="19" creationId="{A88F216A-8ECB-33EC-42BE-74F4F9A4D468}"/>
          </ac:spMkLst>
        </pc:spChg>
        <pc:spChg chg="add mod">
          <ac:chgData name="Emily Hubbard" userId="1d4a9d99-d5ce-44ef-95ca-ec6a92907a60" providerId="ADAL" clId="{6875C004-E307-4836-AD74-8818F0272169}" dt="2023-10-18T16:00:34.963" v="266" actId="1035"/>
          <ac:spMkLst>
            <pc:docMk/>
            <pc:sldMk cId="2941993099" sldId="863"/>
            <ac:spMk id="20" creationId="{21468945-3367-EBA4-8845-848AA59589F4}"/>
          </ac:spMkLst>
        </pc:spChg>
        <pc:spChg chg="add mod">
          <ac:chgData name="Emily Hubbard" userId="1d4a9d99-d5ce-44ef-95ca-ec6a92907a60" providerId="ADAL" clId="{6875C004-E307-4836-AD74-8818F0272169}" dt="2023-10-18T16:00:34.963" v="266" actId="1035"/>
          <ac:spMkLst>
            <pc:docMk/>
            <pc:sldMk cId="2941993099" sldId="863"/>
            <ac:spMk id="21" creationId="{3813BD9E-0A77-0D71-445B-62A50F53957B}"/>
          </ac:spMkLst>
        </pc:spChg>
        <pc:spChg chg="del">
          <ac:chgData name="Emily Hubbard" userId="1d4a9d99-d5ce-44ef-95ca-ec6a92907a60" providerId="ADAL" clId="{6875C004-E307-4836-AD74-8818F0272169}" dt="2023-10-18T15:59:51.189" v="222" actId="478"/>
          <ac:spMkLst>
            <pc:docMk/>
            <pc:sldMk cId="2941993099" sldId="863"/>
            <ac:spMk id="22" creationId="{1A7CFD45-25EA-9973-A3A8-7E777432065C}"/>
          </ac:spMkLst>
        </pc:spChg>
        <pc:spChg chg="add mod">
          <ac:chgData name="Emily Hubbard" userId="1d4a9d99-d5ce-44ef-95ca-ec6a92907a60" providerId="ADAL" clId="{6875C004-E307-4836-AD74-8818F0272169}" dt="2023-10-18T16:00:34.963" v="266" actId="1035"/>
          <ac:spMkLst>
            <pc:docMk/>
            <pc:sldMk cId="2941993099" sldId="863"/>
            <ac:spMk id="23" creationId="{A6D93CD3-CB45-A476-566C-0D5AB83BB3F7}"/>
          </ac:spMkLst>
        </pc:spChg>
        <pc:spChg chg="add mod">
          <ac:chgData name="Emily Hubbard" userId="1d4a9d99-d5ce-44ef-95ca-ec6a92907a60" providerId="ADAL" clId="{6875C004-E307-4836-AD74-8818F0272169}" dt="2023-10-18T16:00:34.963" v="266" actId="1035"/>
          <ac:spMkLst>
            <pc:docMk/>
            <pc:sldMk cId="2941993099" sldId="863"/>
            <ac:spMk id="24" creationId="{2D17D3D1-EAA1-FD6F-E138-40C8296F9CCD}"/>
          </ac:spMkLst>
        </pc:spChg>
        <pc:spChg chg="del">
          <ac:chgData name="Emily Hubbard" userId="1d4a9d99-d5ce-44ef-95ca-ec6a92907a60" providerId="ADAL" clId="{6875C004-E307-4836-AD74-8818F0272169}" dt="2023-10-18T15:59:49.735" v="221" actId="478"/>
          <ac:spMkLst>
            <pc:docMk/>
            <pc:sldMk cId="2941993099" sldId="863"/>
            <ac:spMk id="46" creationId="{71D0F914-DEC3-AF5A-3754-5E923F5AD213}"/>
          </ac:spMkLst>
        </pc:spChg>
        <pc:spChg chg="del">
          <ac:chgData name="Emily Hubbard" userId="1d4a9d99-d5ce-44ef-95ca-ec6a92907a60" providerId="ADAL" clId="{6875C004-E307-4836-AD74-8818F0272169}" dt="2023-10-18T15:59:49.735" v="221" actId="478"/>
          <ac:spMkLst>
            <pc:docMk/>
            <pc:sldMk cId="2941993099" sldId="863"/>
            <ac:spMk id="47" creationId="{3D99E2DA-8DD4-739C-BA99-55EE3EC8BB27}"/>
          </ac:spMkLst>
        </pc:spChg>
        <pc:spChg chg="del">
          <ac:chgData name="Emily Hubbard" userId="1d4a9d99-d5ce-44ef-95ca-ec6a92907a60" providerId="ADAL" clId="{6875C004-E307-4836-AD74-8818F0272169}" dt="2023-10-18T15:59:49.735" v="221" actId="478"/>
          <ac:spMkLst>
            <pc:docMk/>
            <pc:sldMk cId="2941993099" sldId="863"/>
            <ac:spMk id="48" creationId="{212E4E1E-89E4-4A4F-75D4-F017FE0FA5C8}"/>
          </ac:spMkLst>
        </pc:spChg>
        <pc:spChg chg="del">
          <ac:chgData name="Emily Hubbard" userId="1d4a9d99-d5ce-44ef-95ca-ec6a92907a60" providerId="ADAL" clId="{6875C004-E307-4836-AD74-8818F0272169}" dt="2023-10-18T15:59:49.735" v="221" actId="478"/>
          <ac:spMkLst>
            <pc:docMk/>
            <pc:sldMk cId="2941993099" sldId="863"/>
            <ac:spMk id="49" creationId="{917CCE27-5D6B-C354-323D-A197A067B6D6}"/>
          </ac:spMkLst>
        </pc:spChg>
        <pc:spChg chg="del">
          <ac:chgData name="Emily Hubbard" userId="1d4a9d99-d5ce-44ef-95ca-ec6a92907a60" providerId="ADAL" clId="{6875C004-E307-4836-AD74-8818F0272169}" dt="2023-10-18T15:59:49.735" v="221" actId="478"/>
          <ac:spMkLst>
            <pc:docMk/>
            <pc:sldMk cId="2941993099" sldId="863"/>
            <ac:spMk id="50" creationId="{5D2B5D39-45A0-B7F8-51F8-325D61419C62}"/>
          </ac:spMkLst>
        </pc:spChg>
        <pc:spChg chg="del">
          <ac:chgData name="Emily Hubbard" userId="1d4a9d99-d5ce-44ef-95ca-ec6a92907a60" providerId="ADAL" clId="{6875C004-E307-4836-AD74-8818F0272169}" dt="2023-10-18T15:59:49.735" v="221" actId="478"/>
          <ac:spMkLst>
            <pc:docMk/>
            <pc:sldMk cId="2941993099" sldId="863"/>
            <ac:spMk id="51" creationId="{B1AED356-FE85-5D33-9B7B-1F1EDC8F8314}"/>
          </ac:spMkLst>
        </pc:spChg>
        <pc:spChg chg="del">
          <ac:chgData name="Emily Hubbard" userId="1d4a9d99-d5ce-44ef-95ca-ec6a92907a60" providerId="ADAL" clId="{6875C004-E307-4836-AD74-8818F0272169}" dt="2023-10-18T15:59:49.735" v="221" actId="478"/>
          <ac:spMkLst>
            <pc:docMk/>
            <pc:sldMk cId="2941993099" sldId="863"/>
            <ac:spMk id="52" creationId="{3BBEE5E6-BFE1-3F7B-2783-8D127D37D632}"/>
          </ac:spMkLst>
        </pc:spChg>
        <pc:spChg chg="del">
          <ac:chgData name="Emily Hubbard" userId="1d4a9d99-d5ce-44ef-95ca-ec6a92907a60" providerId="ADAL" clId="{6875C004-E307-4836-AD74-8818F0272169}" dt="2023-10-18T15:59:49.735" v="221" actId="478"/>
          <ac:spMkLst>
            <pc:docMk/>
            <pc:sldMk cId="2941993099" sldId="863"/>
            <ac:spMk id="53" creationId="{E300F5F3-1276-5FC1-100F-6A6B65A2BE21}"/>
          </ac:spMkLst>
        </pc:spChg>
        <pc:spChg chg="del mod">
          <ac:chgData name="Emily Hubbard" userId="1d4a9d99-d5ce-44ef-95ca-ec6a92907a60" providerId="ADAL" clId="{6875C004-E307-4836-AD74-8818F0272169}" dt="2023-10-18T15:59:56.046" v="225" actId="478"/>
          <ac:spMkLst>
            <pc:docMk/>
            <pc:sldMk cId="2941993099" sldId="863"/>
            <ac:spMk id="54" creationId="{10A54D3D-A1DE-195C-A531-EC25FCD3E5F3}"/>
          </ac:spMkLst>
        </pc:spChg>
        <pc:spChg chg="del">
          <ac:chgData name="Emily Hubbard" userId="1d4a9d99-d5ce-44ef-95ca-ec6a92907a60" providerId="ADAL" clId="{6875C004-E307-4836-AD74-8818F0272169}" dt="2023-10-18T15:59:55.034" v="224" actId="478"/>
          <ac:spMkLst>
            <pc:docMk/>
            <pc:sldMk cId="2941993099" sldId="863"/>
            <ac:spMk id="55" creationId="{BB9E507C-086A-21B3-BA0C-B9D9644A51D6}"/>
          </ac:spMkLst>
        </pc:spChg>
        <pc:spChg chg="del">
          <ac:chgData name="Emily Hubbard" userId="1d4a9d99-d5ce-44ef-95ca-ec6a92907a60" providerId="ADAL" clId="{6875C004-E307-4836-AD74-8818F0272169}" dt="2023-10-18T15:59:49.735" v="221" actId="478"/>
          <ac:spMkLst>
            <pc:docMk/>
            <pc:sldMk cId="2941993099" sldId="863"/>
            <ac:spMk id="56" creationId="{D3F8654B-3BCD-37C6-6E9B-4F81C936DA39}"/>
          </ac:spMkLst>
        </pc:spChg>
        <pc:spChg chg="del">
          <ac:chgData name="Emily Hubbard" userId="1d4a9d99-d5ce-44ef-95ca-ec6a92907a60" providerId="ADAL" clId="{6875C004-E307-4836-AD74-8818F0272169}" dt="2023-10-18T15:59:49.735" v="221" actId="478"/>
          <ac:spMkLst>
            <pc:docMk/>
            <pc:sldMk cId="2941993099" sldId="863"/>
            <ac:spMk id="57" creationId="{FA490BBF-B00B-7EC7-98C4-819ED46E9638}"/>
          </ac:spMkLst>
        </pc:spChg>
        <pc:spChg chg="del">
          <ac:chgData name="Emily Hubbard" userId="1d4a9d99-d5ce-44ef-95ca-ec6a92907a60" providerId="ADAL" clId="{6875C004-E307-4836-AD74-8818F0272169}" dt="2023-10-18T15:59:49.735" v="221" actId="478"/>
          <ac:spMkLst>
            <pc:docMk/>
            <pc:sldMk cId="2941993099" sldId="863"/>
            <ac:spMk id="58" creationId="{221EEAB7-A4BB-9C72-3696-C62454DAC8C4}"/>
          </ac:spMkLst>
        </pc:spChg>
        <pc:spChg chg="del">
          <ac:chgData name="Emily Hubbard" userId="1d4a9d99-d5ce-44ef-95ca-ec6a92907a60" providerId="ADAL" clId="{6875C004-E307-4836-AD74-8818F0272169}" dt="2023-10-18T15:59:49.735" v="221" actId="478"/>
          <ac:spMkLst>
            <pc:docMk/>
            <pc:sldMk cId="2941993099" sldId="863"/>
            <ac:spMk id="59" creationId="{C23D69B2-A7CA-79AA-D6BF-A8EDF893A540}"/>
          </ac:spMkLst>
        </pc:spChg>
        <pc:spChg chg="del">
          <ac:chgData name="Emily Hubbard" userId="1d4a9d99-d5ce-44ef-95ca-ec6a92907a60" providerId="ADAL" clId="{6875C004-E307-4836-AD74-8818F0272169}" dt="2023-10-18T15:59:49.735" v="221" actId="478"/>
          <ac:spMkLst>
            <pc:docMk/>
            <pc:sldMk cId="2941993099" sldId="863"/>
            <ac:spMk id="60" creationId="{CD39708E-961F-9CBA-E38B-E33757120014}"/>
          </ac:spMkLst>
        </pc:spChg>
        <pc:spChg chg="del">
          <ac:chgData name="Emily Hubbard" userId="1d4a9d99-d5ce-44ef-95ca-ec6a92907a60" providerId="ADAL" clId="{6875C004-E307-4836-AD74-8818F0272169}" dt="2023-10-18T15:59:49.735" v="221" actId="478"/>
          <ac:spMkLst>
            <pc:docMk/>
            <pc:sldMk cId="2941993099" sldId="863"/>
            <ac:spMk id="61" creationId="{43DABEED-266E-532A-9818-92164AD7286E}"/>
          </ac:spMkLst>
        </pc:spChg>
        <pc:grpChg chg="add mod">
          <ac:chgData name="Emily Hubbard" userId="1d4a9d99-d5ce-44ef-95ca-ec6a92907a60" providerId="ADAL" clId="{6875C004-E307-4836-AD74-8818F0272169}" dt="2023-10-18T16:00:34.963" v="266" actId="1035"/>
          <ac:grpSpMkLst>
            <pc:docMk/>
            <pc:sldMk cId="2941993099" sldId="863"/>
            <ac:grpSpMk id="5" creationId="{7CD1C770-FC3C-749D-CFD3-72F85811ADA3}"/>
          </ac:grpSpMkLst>
        </pc:grpChg>
        <pc:grpChg chg="add mod">
          <ac:chgData name="Emily Hubbard" userId="1d4a9d99-d5ce-44ef-95ca-ec6a92907a60" providerId="ADAL" clId="{6875C004-E307-4836-AD74-8818F0272169}" dt="2023-10-18T16:00:34.963" v="266" actId="1035"/>
          <ac:grpSpMkLst>
            <pc:docMk/>
            <pc:sldMk cId="2941993099" sldId="863"/>
            <ac:grpSpMk id="11" creationId="{5CC5B89C-D8A8-4EDF-F9BD-B569DC0A1574}"/>
          </ac:grpSpMkLst>
        </pc:grpChg>
        <pc:grpChg chg="del">
          <ac:chgData name="Emily Hubbard" userId="1d4a9d99-d5ce-44ef-95ca-ec6a92907a60" providerId="ADAL" clId="{6875C004-E307-4836-AD74-8818F0272169}" dt="2023-10-18T15:59:46.128" v="220" actId="478"/>
          <ac:grpSpMkLst>
            <pc:docMk/>
            <pc:sldMk cId="2941993099" sldId="863"/>
            <ac:grpSpMk id="36" creationId="{BDBB38FD-502C-F583-81E5-020696E08332}"/>
          </ac:grpSpMkLst>
        </pc:grpChg>
        <pc:grpChg chg="del">
          <ac:chgData name="Emily Hubbard" userId="1d4a9d99-d5ce-44ef-95ca-ec6a92907a60" providerId="ADAL" clId="{6875C004-E307-4836-AD74-8818F0272169}" dt="2023-10-18T15:59:46.128" v="220" actId="478"/>
          <ac:grpSpMkLst>
            <pc:docMk/>
            <pc:sldMk cId="2941993099" sldId="863"/>
            <ac:grpSpMk id="41" creationId="{5B451A8F-930C-651F-A061-7B278336153C}"/>
          </ac:grpSpMkLst>
        </pc:grpChg>
      </pc:sldChg>
    </pc:docChg>
  </pc:docChgLst>
  <pc:docChgLst>
    <pc:chgData name="Emily Hubbard" userId="1d4a9d99-d5ce-44ef-95ca-ec6a92907a60" providerId="ADAL" clId="{4DD6C92A-425D-4034-A8AF-8B462723FF13}"/>
    <pc:docChg chg="custSel modSld">
      <pc:chgData name="Emily Hubbard" userId="1d4a9d99-d5ce-44ef-95ca-ec6a92907a60" providerId="ADAL" clId="{4DD6C92A-425D-4034-A8AF-8B462723FF13}" dt="2023-08-31T08:18:19.650" v="14" actId="1076"/>
      <pc:docMkLst>
        <pc:docMk/>
      </pc:docMkLst>
      <pc:sldChg chg="modSp mod">
        <pc:chgData name="Emily Hubbard" userId="1d4a9d99-d5ce-44ef-95ca-ec6a92907a60" providerId="ADAL" clId="{4DD6C92A-425D-4034-A8AF-8B462723FF13}" dt="2023-08-31T08:18:19.650" v="14" actId="1076"/>
        <pc:sldMkLst>
          <pc:docMk/>
          <pc:sldMk cId="652076254" sldId="292"/>
        </pc:sldMkLst>
        <pc:picChg chg="mod">
          <ac:chgData name="Emily Hubbard" userId="1d4a9d99-d5ce-44ef-95ca-ec6a92907a60" providerId="ADAL" clId="{4DD6C92A-425D-4034-A8AF-8B462723FF13}" dt="2023-08-31T08:18:19.650" v="14" actId="1076"/>
          <ac:picMkLst>
            <pc:docMk/>
            <pc:sldMk cId="652076254" sldId="292"/>
            <ac:picMk id="7" creationId="{D1B215C0-E2FA-95A0-8921-8F13B63DC59C}"/>
          </ac:picMkLst>
        </pc:picChg>
        <pc:picChg chg="mod">
          <ac:chgData name="Emily Hubbard" userId="1d4a9d99-d5ce-44ef-95ca-ec6a92907a60" providerId="ADAL" clId="{4DD6C92A-425D-4034-A8AF-8B462723FF13}" dt="2023-08-31T08:18:18.090" v="13" actId="1076"/>
          <ac:picMkLst>
            <pc:docMk/>
            <pc:sldMk cId="652076254" sldId="292"/>
            <ac:picMk id="10" creationId="{D6B88A35-7673-FEBF-1BFD-1902AFC62950}"/>
          </ac:picMkLst>
        </pc:picChg>
        <pc:picChg chg="mod">
          <ac:chgData name="Emily Hubbard" userId="1d4a9d99-d5ce-44ef-95ca-ec6a92907a60" providerId="ADAL" clId="{4DD6C92A-425D-4034-A8AF-8B462723FF13}" dt="2023-08-31T08:18:16.484" v="12" actId="1076"/>
          <ac:picMkLst>
            <pc:docMk/>
            <pc:sldMk cId="652076254" sldId="292"/>
            <ac:picMk id="14" creationId="{A6DE28E8-4FBC-0E07-95CE-0A8D10C561B5}"/>
          </ac:picMkLst>
        </pc:picChg>
      </pc:sldChg>
      <pc:sldChg chg="addSp delSp modSp mod">
        <pc:chgData name="Emily Hubbard" userId="1d4a9d99-d5ce-44ef-95ca-ec6a92907a60" providerId="ADAL" clId="{4DD6C92A-425D-4034-A8AF-8B462723FF13}" dt="2023-08-30T12:02:06.346" v="2" actId="1076"/>
        <pc:sldMkLst>
          <pc:docMk/>
          <pc:sldMk cId="907891355" sldId="295"/>
        </pc:sldMkLst>
        <pc:picChg chg="del">
          <ac:chgData name="Emily Hubbard" userId="1d4a9d99-d5ce-44ef-95ca-ec6a92907a60" providerId="ADAL" clId="{4DD6C92A-425D-4034-A8AF-8B462723FF13}" dt="2023-08-30T12:02:01.752" v="0" actId="478"/>
          <ac:picMkLst>
            <pc:docMk/>
            <pc:sldMk cId="907891355" sldId="295"/>
            <ac:picMk id="2" creationId="{D9956BD8-2D94-419E-801C-E7170B891868}"/>
          </ac:picMkLst>
        </pc:picChg>
        <pc:picChg chg="add mod">
          <ac:chgData name="Emily Hubbard" userId="1d4a9d99-d5ce-44ef-95ca-ec6a92907a60" providerId="ADAL" clId="{4DD6C92A-425D-4034-A8AF-8B462723FF13}" dt="2023-08-30T12:02:06.346" v="2" actId="1076"/>
          <ac:picMkLst>
            <pc:docMk/>
            <pc:sldMk cId="907891355" sldId="295"/>
            <ac:picMk id="3" creationId="{5C428DF9-A7DC-CC35-1776-6CE15A788CA4}"/>
          </ac:picMkLst>
        </pc:picChg>
        <pc:picChg chg="del">
          <ac:chgData name="Emily Hubbard" userId="1d4a9d99-d5ce-44ef-95ca-ec6a92907a60" providerId="ADAL" clId="{4DD6C92A-425D-4034-A8AF-8B462723FF13}" dt="2023-08-30T12:02:01.752" v="0" actId="478"/>
          <ac:picMkLst>
            <pc:docMk/>
            <pc:sldMk cId="907891355" sldId="295"/>
            <ac:picMk id="4" creationId="{2D98652F-350A-E560-F0E8-5662863EDDB9}"/>
          </ac:picMkLst>
        </pc:picChg>
        <pc:picChg chg="add mod">
          <ac:chgData name="Emily Hubbard" userId="1d4a9d99-d5ce-44ef-95ca-ec6a92907a60" providerId="ADAL" clId="{4DD6C92A-425D-4034-A8AF-8B462723FF13}" dt="2023-08-30T12:02:06.346" v="2" actId="1076"/>
          <ac:picMkLst>
            <pc:docMk/>
            <pc:sldMk cId="907891355" sldId="295"/>
            <ac:picMk id="8" creationId="{23FD0521-9DA1-C19E-ECD5-8A18E51EACC9}"/>
          </ac:picMkLst>
        </pc:picChg>
      </pc:sldChg>
      <pc:sldChg chg="addSp delSp modSp mod">
        <pc:chgData name="Emily Hubbard" userId="1d4a9d99-d5ce-44ef-95ca-ec6a92907a60" providerId="ADAL" clId="{4DD6C92A-425D-4034-A8AF-8B462723FF13}" dt="2023-08-30T12:02:33.518" v="10" actId="1037"/>
        <pc:sldMkLst>
          <pc:docMk/>
          <pc:sldMk cId="3712363524" sldId="755"/>
        </pc:sldMkLst>
        <pc:picChg chg="del">
          <ac:chgData name="Emily Hubbard" userId="1d4a9d99-d5ce-44ef-95ca-ec6a92907a60" providerId="ADAL" clId="{4DD6C92A-425D-4034-A8AF-8B462723FF13}" dt="2023-08-30T12:02:21.990" v="3" actId="478"/>
          <ac:picMkLst>
            <pc:docMk/>
            <pc:sldMk cId="3712363524" sldId="755"/>
            <ac:picMk id="2" creationId="{9FA60216-0B76-2ECB-0EC3-8D725237E27A}"/>
          </ac:picMkLst>
        </pc:picChg>
        <pc:picChg chg="mod">
          <ac:chgData name="Emily Hubbard" userId="1d4a9d99-d5ce-44ef-95ca-ec6a92907a60" providerId="ADAL" clId="{4DD6C92A-425D-4034-A8AF-8B462723FF13}" dt="2023-08-30T12:02:25.753" v="6" actId="1076"/>
          <ac:picMkLst>
            <pc:docMk/>
            <pc:sldMk cId="3712363524" sldId="755"/>
            <ac:picMk id="4" creationId="{54F94435-1224-48EC-A281-149D2B2D0E14}"/>
          </ac:picMkLst>
        </pc:picChg>
        <pc:picChg chg="del">
          <ac:chgData name="Emily Hubbard" userId="1d4a9d99-d5ce-44ef-95ca-ec6a92907a60" providerId="ADAL" clId="{4DD6C92A-425D-4034-A8AF-8B462723FF13}" dt="2023-08-30T12:02:21.990" v="3" actId="478"/>
          <ac:picMkLst>
            <pc:docMk/>
            <pc:sldMk cId="3712363524" sldId="755"/>
            <ac:picMk id="5" creationId="{BACD9919-2036-69AC-F5EB-033995A574A7}"/>
          </ac:picMkLst>
        </pc:picChg>
        <pc:picChg chg="add mod">
          <ac:chgData name="Emily Hubbard" userId="1d4a9d99-d5ce-44ef-95ca-ec6a92907a60" providerId="ADAL" clId="{4DD6C92A-425D-4034-A8AF-8B462723FF13}" dt="2023-08-30T12:02:33.518" v="10" actId="1037"/>
          <ac:picMkLst>
            <pc:docMk/>
            <pc:sldMk cId="3712363524" sldId="755"/>
            <ac:picMk id="7" creationId="{B62FECF4-F102-7F7B-8870-6EBC5F4EB1B7}"/>
          </ac:picMkLst>
        </pc:picChg>
        <pc:picChg chg="add mod">
          <ac:chgData name="Emily Hubbard" userId="1d4a9d99-d5ce-44ef-95ca-ec6a92907a60" providerId="ADAL" clId="{4DD6C92A-425D-4034-A8AF-8B462723FF13}" dt="2023-08-30T12:02:32.854" v="9" actId="1038"/>
          <ac:picMkLst>
            <pc:docMk/>
            <pc:sldMk cId="3712363524" sldId="755"/>
            <ac:picMk id="8" creationId="{FED62349-1972-ECB2-EF75-23B688537B26}"/>
          </ac:picMkLst>
        </pc:picChg>
      </pc:sldChg>
    </pc:docChg>
  </pc:docChgLst>
  <pc:docChgLst>
    <pc:chgData name="Jacob Wilkes" userId="62a685a9-9ae4-4f1c-8d0b-5fb6cb9da683" providerId="ADAL" clId="{8F427B3D-DAE3-44E2-BD6B-A2816A9A2875}"/>
    <pc:docChg chg="custSel modSld replTag delTag">
      <pc:chgData name="Jacob Wilkes" userId="62a685a9-9ae4-4f1c-8d0b-5fb6cb9da683" providerId="ADAL" clId="{8F427B3D-DAE3-44E2-BD6B-A2816A9A2875}" dt="2022-11-21T17:41:57.520" v="30" actId="20577"/>
      <pc:docMkLst>
        <pc:docMk/>
      </pc:docMkLst>
      <pc:sldChg chg="replTag delTag">
        <pc:chgData name="Jacob Wilkes" userId="62a685a9-9ae4-4f1c-8d0b-5fb6cb9da683" providerId="ADAL" clId="{8F427B3D-DAE3-44E2-BD6B-A2816A9A2875}" dt="2022-11-21T17:41:07.042" v="3"/>
        <pc:sldMkLst>
          <pc:docMk/>
          <pc:sldMk cId="907891355" sldId="295"/>
        </pc:sldMkLst>
      </pc:sldChg>
      <pc:sldChg chg="modSp mod replTag delTag">
        <pc:chgData name="Jacob Wilkes" userId="62a685a9-9ae4-4f1c-8d0b-5fb6cb9da683" providerId="ADAL" clId="{8F427B3D-DAE3-44E2-BD6B-A2816A9A2875}" dt="2022-11-21T17:41:44.040" v="8" actId="20577"/>
        <pc:sldMkLst>
          <pc:docMk/>
          <pc:sldMk cId="4070990076" sldId="296"/>
        </pc:sldMkLst>
        <pc:spChg chg="mod">
          <ac:chgData name="Jacob Wilkes" userId="62a685a9-9ae4-4f1c-8d0b-5fb6cb9da683" providerId="ADAL" clId="{8F427B3D-DAE3-44E2-BD6B-A2816A9A2875}" dt="2022-11-21T17:41:44.040" v="8" actId="20577"/>
          <ac:spMkLst>
            <pc:docMk/>
            <pc:sldMk cId="4070990076" sldId="296"/>
            <ac:spMk id="7" creationId="{3E2A30D4-16FF-7CED-D16C-1D76817EF764}"/>
          </ac:spMkLst>
        </pc:spChg>
      </pc:sldChg>
      <pc:sldChg chg="replTag delTag">
        <pc:chgData name="Jacob Wilkes" userId="62a685a9-9ae4-4f1c-8d0b-5fb6cb9da683" providerId="ADAL" clId="{8F427B3D-DAE3-44E2-BD6B-A2816A9A2875}" dt="2022-11-21T17:41:46.578" v="12"/>
        <pc:sldMkLst>
          <pc:docMk/>
          <pc:sldMk cId="3637372257" sldId="300"/>
        </pc:sldMkLst>
      </pc:sldChg>
      <pc:sldChg chg="modSp mod replTag delTag">
        <pc:chgData name="Jacob Wilkes" userId="62a685a9-9ae4-4f1c-8d0b-5fb6cb9da683" providerId="ADAL" clId="{8F427B3D-DAE3-44E2-BD6B-A2816A9A2875}" dt="2022-11-21T17:41:57.520" v="30" actId="20577"/>
        <pc:sldMkLst>
          <pc:docMk/>
          <pc:sldMk cId="1801521897" sldId="850"/>
        </pc:sldMkLst>
        <pc:spChg chg="mod">
          <ac:chgData name="Jacob Wilkes" userId="62a685a9-9ae4-4f1c-8d0b-5fb6cb9da683" providerId="ADAL" clId="{8F427B3D-DAE3-44E2-BD6B-A2816A9A2875}" dt="2022-11-21T17:41:57.520" v="30" actId="20577"/>
          <ac:spMkLst>
            <pc:docMk/>
            <pc:sldMk cId="1801521897" sldId="850"/>
            <ac:spMk id="3" creationId="{5588634E-7672-0B1E-C410-77274D02FFF7}"/>
          </ac:spMkLst>
        </pc:spChg>
      </pc:sldChg>
      <pc:sldChg chg="replTag delTag">
        <pc:chgData name="Jacob Wilkes" userId="62a685a9-9ae4-4f1c-8d0b-5fb6cb9da683" providerId="ADAL" clId="{8F427B3D-DAE3-44E2-BD6B-A2816A9A2875}" dt="2022-11-21T17:41:45.808" v="10"/>
        <pc:sldMkLst>
          <pc:docMk/>
          <pc:sldMk cId="2754763529" sldId="855"/>
        </pc:sldMkLst>
      </pc:sldChg>
      <pc:sldChg chg="replTag delTag">
        <pc:chgData name="Jacob Wilkes" userId="62a685a9-9ae4-4f1c-8d0b-5fb6cb9da683" providerId="ADAL" clId="{8F427B3D-DAE3-44E2-BD6B-A2816A9A2875}" dt="2022-11-21T17:41:46.865" v="14"/>
        <pc:sldMkLst>
          <pc:docMk/>
          <pc:sldMk cId="1489074859" sldId="857"/>
        </pc:sldMkLst>
      </pc:sldChg>
      <pc:sldChg chg="modSp mod replTag delTag">
        <pc:chgData name="Jacob Wilkes" userId="62a685a9-9ae4-4f1c-8d0b-5fb6cb9da683" providerId="ADAL" clId="{8F427B3D-DAE3-44E2-BD6B-A2816A9A2875}" dt="2022-11-21T17:41:50.621" v="23" actId="20577"/>
        <pc:sldMkLst>
          <pc:docMk/>
          <pc:sldMk cId="1949302134" sldId="859"/>
        </pc:sldMkLst>
        <pc:spChg chg="mod">
          <ac:chgData name="Jacob Wilkes" userId="62a685a9-9ae4-4f1c-8d0b-5fb6cb9da683" providerId="ADAL" clId="{8F427B3D-DAE3-44E2-BD6B-A2816A9A2875}" dt="2022-11-21T17:41:50.621" v="23" actId="20577"/>
          <ac:spMkLst>
            <pc:docMk/>
            <pc:sldMk cId="1949302134" sldId="859"/>
            <ac:spMk id="3" creationId="{638AAEF3-566F-E2FE-19B2-CA67D0A9B750}"/>
          </ac:spMkLst>
        </pc:spChg>
      </pc:sldChg>
      <pc:sldChg chg="replTag delTag">
        <pc:chgData name="Jacob Wilkes" userId="62a685a9-9ae4-4f1c-8d0b-5fb6cb9da683" providerId="ADAL" clId="{8F427B3D-DAE3-44E2-BD6B-A2816A9A2875}" dt="2022-11-21T17:41:51.865" v="25"/>
        <pc:sldMkLst>
          <pc:docMk/>
          <pc:sldMk cId="1723520637" sldId="861"/>
        </pc:sldMkLst>
      </pc:sldChg>
    </pc:docChg>
  </pc:docChgLst>
  <pc:docChgLst>
    <pc:chgData name="Emily Hubbard" userId="1d4a9d99-d5ce-44ef-95ca-ec6a92907a60" providerId="ADAL" clId="{F356E5DB-25DE-4A1C-B3C0-50FF3FAA8A24}"/>
    <pc:docChg chg="custSel addSld modSld modSection">
      <pc:chgData name="Emily Hubbard" userId="1d4a9d99-d5ce-44ef-95ca-ec6a92907a60" providerId="ADAL" clId="{F356E5DB-25DE-4A1C-B3C0-50FF3FAA8A24}" dt="2023-10-27T10:38:36.934" v="83" actId="207"/>
      <pc:docMkLst>
        <pc:docMk/>
      </pc:docMkLst>
      <pc:sldChg chg="addSp modSp">
        <pc:chgData name="Emily Hubbard" userId="1d4a9d99-d5ce-44ef-95ca-ec6a92907a60" providerId="ADAL" clId="{F356E5DB-25DE-4A1C-B3C0-50FF3FAA8A24}" dt="2023-10-27T10:37:12.009" v="30"/>
        <pc:sldMkLst>
          <pc:docMk/>
          <pc:sldMk cId="424895041" sldId="258"/>
        </pc:sldMkLst>
        <pc:spChg chg="add mod">
          <ac:chgData name="Emily Hubbard" userId="1d4a9d99-d5ce-44ef-95ca-ec6a92907a60" providerId="ADAL" clId="{F356E5DB-25DE-4A1C-B3C0-50FF3FAA8A24}" dt="2023-10-27T10:37:12.009" v="30"/>
          <ac:spMkLst>
            <pc:docMk/>
            <pc:sldMk cId="424895041" sldId="258"/>
            <ac:spMk id="6" creationId="{60E995DE-31DE-F8D5-A91A-5027E77BA513}"/>
          </ac:spMkLst>
        </pc:spChg>
      </pc:sldChg>
      <pc:sldChg chg="addSp modSp">
        <pc:chgData name="Emily Hubbard" userId="1d4a9d99-d5ce-44ef-95ca-ec6a92907a60" providerId="ADAL" clId="{F356E5DB-25DE-4A1C-B3C0-50FF3FAA8A24}" dt="2023-10-27T10:37:13.945" v="32"/>
        <pc:sldMkLst>
          <pc:docMk/>
          <pc:sldMk cId="354277392" sldId="274"/>
        </pc:sldMkLst>
        <pc:spChg chg="add mod">
          <ac:chgData name="Emily Hubbard" userId="1d4a9d99-d5ce-44ef-95ca-ec6a92907a60" providerId="ADAL" clId="{F356E5DB-25DE-4A1C-B3C0-50FF3FAA8A24}" dt="2023-10-27T10:37:13.945" v="32"/>
          <ac:spMkLst>
            <pc:docMk/>
            <pc:sldMk cId="354277392" sldId="274"/>
            <ac:spMk id="3" creationId="{36FE4A3B-1CE1-9EB1-5867-5F6312A4E6F9}"/>
          </ac:spMkLst>
        </pc:spChg>
      </pc:sldChg>
      <pc:sldChg chg="addSp modSp">
        <pc:chgData name="Emily Hubbard" userId="1d4a9d99-d5ce-44ef-95ca-ec6a92907a60" providerId="ADAL" clId="{F356E5DB-25DE-4A1C-B3C0-50FF3FAA8A24}" dt="2023-10-27T10:37:24.609" v="44"/>
        <pc:sldMkLst>
          <pc:docMk/>
          <pc:sldMk cId="3653708392" sldId="276"/>
        </pc:sldMkLst>
        <pc:spChg chg="add mod">
          <ac:chgData name="Emily Hubbard" userId="1d4a9d99-d5ce-44ef-95ca-ec6a92907a60" providerId="ADAL" clId="{F356E5DB-25DE-4A1C-B3C0-50FF3FAA8A24}" dt="2023-10-27T10:37:24.609" v="44"/>
          <ac:spMkLst>
            <pc:docMk/>
            <pc:sldMk cId="3653708392" sldId="276"/>
            <ac:spMk id="5" creationId="{BA422311-EFD5-147B-68E5-23277AA2F619}"/>
          </ac:spMkLst>
        </pc:spChg>
      </pc:sldChg>
      <pc:sldChg chg="addSp modSp">
        <pc:chgData name="Emily Hubbard" userId="1d4a9d99-d5ce-44ef-95ca-ec6a92907a60" providerId="ADAL" clId="{F356E5DB-25DE-4A1C-B3C0-50FF3FAA8A24}" dt="2023-10-27T10:37:12.770" v="31"/>
        <pc:sldMkLst>
          <pc:docMk/>
          <pc:sldMk cId="4030715830" sldId="277"/>
        </pc:sldMkLst>
        <pc:spChg chg="add mod">
          <ac:chgData name="Emily Hubbard" userId="1d4a9d99-d5ce-44ef-95ca-ec6a92907a60" providerId="ADAL" clId="{F356E5DB-25DE-4A1C-B3C0-50FF3FAA8A24}" dt="2023-10-27T10:37:12.770" v="31"/>
          <ac:spMkLst>
            <pc:docMk/>
            <pc:sldMk cId="4030715830" sldId="277"/>
            <ac:spMk id="3" creationId="{DD2E1F38-CBDA-A664-10A6-64DB36AB4517}"/>
          </ac:spMkLst>
        </pc:spChg>
      </pc:sldChg>
      <pc:sldChg chg="addSp modSp mod">
        <pc:chgData name="Emily Hubbard" userId="1d4a9d99-d5ce-44ef-95ca-ec6a92907a60" providerId="ADAL" clId="{F356E5DB-25DE-4A1C-B3C0-50FF3FAA8A24}" dt="2023-10-27T10:37:07.489" v="27" actId="1037"/>
        <pc:sldMkLst>
          <pc:docMk/>
          <pc:sldMk cId="907891355" sldId="295"/>
        </pc:sldMkLst>
        <pc:spChg chg="add mod">
          <ac:chgData name="Emily Hubbard" userId="1d4a9d99-d5ce-44ef-95ca-ec6a92907a60" providerId="ADAL" clId="{F356E5DB-25DE-4A1C-B3C0-50FF3FAA8A24}" dt="2023-10-27T10:37:07.489" v="27" actId="1037"/>
          <ac:spMkLst>
            <pc:docMk/>
            <pc:sldMk cId="907891355" sldId="295"/>
            <ac:spMk id="4" creationId="{BF93272B-9641-33CE-02F8-8232693C8028}"/>
          </ac:spMkLst>
        </pc:spChg>
      </pc:sldChg>
      <pc:sldChg chg="addSp modSp">
        <pc:chgData name="Emily Hubbard" userId="1d4a9d99-d5ce-44ef-95ca-ec6a92907a60" providerId="ADAL" clId="{F356E5DB-25DE-4A1C-B3C0-50FF3FAA8A24}" dt="2023-10-27T10:37:11.257" v="29"/>
        <pc:sldMkLst>
          <pc:docMk/>
          <pc:sldMk cId="4070990076" sldId="296"/>
        </pc:sldMkLst>
        <pc:spChg chg="add mod">
          <ac:chgData name="Emily Hubbard" userId="1d4a9d99-d5ce-44ef-95ca-ec6a92907a60" providerId="ADAL" clId="{F356E5DB-25DE-4A1C-B3C0-50FF3FAA8A24}" dt="2023-10-27T10:37:11.257" v="29"/>
          <ac:spMkLst>
            <pc:docMk/>
            <pc:sldMk cId="4070990076" sldId="296"/>
            <ac:spMk id="4" creationId="{46546E39-E810-19ED-1B0A-7DE53F8BCC1E}"/>
          </ac:spMkLst>
        </pc:spChg>
      </pc:sldChg>
      <pc:sldChg chg="addSp modSp">
        <pc:chgData name="Emily Hubbard" userId="1d4a9d99-d5ce-44ef-95ca-ec6a92907a60" providerId="ADAL" clId="{F356E5DB-25DE-4A1C-B3C0-50FF3FAA8A24}" dt="2023-10-27T10:37:15.305" v="34"/>
        <pc:sldMkLst>
          <pc:docMk/>
          <pc:sldMk cId="3637372257" sldId="300"/>
        </pc:sldMkLst>
        <pc:spChg chg="add mod">
          <ac:chgData name="Emily Hubbard" userId="1d4a9d99-d5ce-44ef-95ca-ec6a92907a60" providerId="ADAL" clId="{F356E5DB-25DE-4A1C-B3C0-50FF3FAA8A24}" dt="2023-10-27T10:37:15.305" v="34"/>
          <ac:spMkLst>
            <pc:docMk/>
            <pc:sldMk cId="3637372257" sldId="300"/>
            <ac:spMk id="2" creationId="{FC3F69D7-3694-31FA-CB4E-90662B90C66F}"/>
          </ac:spMkLst>
        </pc:spChg>
      </pc:sldChg>
      <pc:sldChg chg="addSp delSp modSp mod">
        <pc:chgData name="Emily Hubbard" userId="1d4a9d99-d5ce-44ef-95ca-ec6a92907a60" providerId="ADAL" clId="{F356E5DB-25DE-4A1C-B3C0-50FF3FAA8A24}" dt="2023-10-27T10:38:36.934" v="83" actId="207"/>
        <pc:sldMkLst>
          <pc:docMk/>
          <pc:sldMk cId="3981157455" sldId="301"/>
        </pc:sldMkLst>
        <pc:spChg chg="add mod">
          <ac:chgData name="Emily Hubbard" userId="1d4a9d99-d5ce-44ef-95ca-ec6a92907a60" providerId="ADAL" clId="{F356E5DB-25DE-4A1C-B3C0-50FF3FAA8A24}" dt="2023-10-27T10:37:10.185" v="28"/>
          <ac:spMkLst>
            <pc:docMk/>
            <pc:sldMk cId="3981157455" sldId="301"/>
            <ac:spMk id="5" creationId="{F00C42CD-E446-A79C-DF14-5C22F100F879}"/>
          </ac:spMkLst>
        </pc:spChg>
        <pc:spChg chg="mod">
          <ac:chgData name="Emily Hubbard" userId="1d4a9d99-d5ce-44ef-95ca-ec6a92907a60" providerId="ADAL" clId="{F356E5DB-25DE-4A1C-B3C0-50FF3FAA8A24}" dt="2023-10-27T10:38:36.934" v="83" actId="207"/>
          <ac:spMkLst>
            <pc:docMk/>
            <pc:sldMk cId="3981157455" sldId="301"/>
            <ac:spMk id="6" creationId="{C69B47ED-0BFA-0D11-DBD9-A371B35DB884}"/>
          </ac:spMkLst>
        </pc:spChg>
        <pc:spChg chg="del">
          <ac:chgData name="Emily Hubbard" userId="1d4a9d99-d5ce-44ef-95ca-ec6a92907a60" providerId="ADAL" clId="{F356E5DB-25DE-4A1C-B3C0-50FF3FAA8A24}" dt="2023-10-27T10:37:46.926" v="47" actId="478"/>
          <ac:spMkLst>
            <pc:docMk/>
            <pc:sldMk cId="3981157455" sldId="301"/>
            <ac:spMk id="7" creationId="{3E2A30D4-16FF-7CED-D16C-1D76817EF764}"/>
          </ac:spMkLst>
        </pc:spChg>
        <pc:spChg chg="add mod">
          <ac:chgData name="Emily Hubbard" userId="1d4a9d99-d5ce-44ef-95ca-ec6a92907a60" providerId="ADAL" clId="{F356E5DB-25DE-4A1C-B3C0-50FF3FAA8A24}" dt="2023-10-27T10:38:26.333" v="65" actId="1036"/>
          <ac:spMkLst>
            <pc:docMk/>
            <pc:sldMk cId="3981157455" sldId="301"/>
            <ac:spMk id="9" creationId="{1B24F274-4CD2-1B0A-EA76-A23C734CD84C}"/>
          </ac:spMkLst>
        </pc:spChg>
      </pc:sldChg>
      <pc:sldChg chg="addSp modSp">
        <pc:chgData name="Emily Hubbard" userId="1d4a9d99-d5ce-44ef-95ca-ec6a92907a60" providerId="ADAL" clId="{F356E5DB-25DE-4A1C-B3C0-50FF3FAA8A24}" dt="2023-10-27T10:37:20.002" v="39"/>
        <pc:sldMkLst>
          <pc:docMk/>
          <pc:sldMk cId="1390708513" sldId="303"/>
        </pc:sldMkLst>
        <pc:spChg chg="add mod">
          <ac:chgData name="Emily Hubbard" userId="1d4a9d99-d5ce-44ef-95ca-ec6a92907a60" providerId="ADAL" clId="{F356E5DB-25DE-4A1C-B3C0-50FF3FAA8A24}" dt="2023-10-27T10:37:20.002" v="39"/>
          <ac:spMkLst>
            <pc:docMk/>
            <pc:sldMk cId="1390708513" sldId="303"/>
            <ac:spMk id="5" creationId="{86241C28-EE13-D7CF-F977-2306070A09B5}"/>
          </ac:spMkLst>
        </pc:spChg>
      </pc:sldChg>
      <pc:sldChg chg="addSp modSp">
        <pc:chgData name="Emily Hubbard" userId="1d4a9d99-d5ce-44ef-95ca-ec6a92907a60" providerId="ADAL" clId="{F356E5DB-25DE-4A1C-B3C0-50FF3FAA8A24}" dt="2023-10-27T10:37:23.993" v="43"/>
        <pc:sldMkLst>
          <pc:docMk/>
          <pc:sldMk cId="3712363524" sldId="755"/>
        </pc:sldMkLst>
        <pc:spChg chg="add mod">
          <ac:chgData name="Emily Hubbard" userId="1d4a9d99-d5ce-44ef-95ca-ec6a92907a60" providerId="ADAL" clId="{F356E5DB-25DE-4A1C-B3C0-50FF3FAA8A24}" dt="2023-10-27T10:37:23.993" v="43"/>
          <ac:spMkLst>
            <pc:docMk/>
            <pc:sldMk cId="3712363524" sldId="755"/>
            <ac:spMk id="2" creationId="{12E06B7A-6335-FCD5-1981-1D7401536C48}"/>
          </ac:spMkLst>
        </pc:spChg>
      </pc:sldChg>
      <pc:sldChg chg="addSp modSp">
        <pc:chgData name="Emily Hubbard" userId="1d4a9d99-d5ce-44ef-95ca-ec6a92907a60" providerId="ADAL" clId="{F356E5DB-25DE-4A1C-B3C0-50FF3FAA8A24}" dt="2023-10-27T10:37:22.650" v="42"/>
        <pc:sldMkLst>
          <pc:docMk/>
          <pc:sldMk cId="1801521897" sldId="850"/>
        </pc:sldMkLst>
        <pc:spChg chg="add mod">
          <ac:chgData name="Emily Hubbard" userId="1d4a9d99-d5ce-44ef-95ca-ec6a92907a60" providerId="ADAL" clId="{F356E5DB-25DE-4A1C-B3C0-50FF3FAA8A24}" dt="2023-10-27T10:37:22.650" v="42"/>
          <ac:spMkLst>
            <pc:docMk/>
            <pc:sldMk cId="1801521897" sldId="850"/>
            <ac:spMk id="7" creationId="{7656010C-1CDA-C09B-C8BA-28628FBE8134}"/>
          </ac:spMkLst>
        </pc:spChg>
      </pc:sldChg>
      <pc:sldChg chg="addSp modSp">
        <pc:chgData name="Emily Hubbard" userId="1d4a9d99-d5ce-44ef-95ca-ec6a92907a60" providerId="ADAL" clId="{F356E5DB-25DE-4A1C-B3C0-50FF3FAA8A24}" dt="2023-10-27T10:37:25.666" v="45"/>
        <pc:sldMkLst>
          <pc:docMk/>
          <pc:sldMk cId="419160087" sldId="854"/>
        </pc:sldMkLst>
        <pc:spChg chg="add mod">
          <ac:chgData name="Emily Hubbard" userId="1d4a9d99-d5ce-44ef-95ca-ec6a92907a60" providerId="ADAL" clId="{F356E5DB-25DE-4A1C-B3C0-50FF3FAA8A24}" dt="2023-10-27T10:37:25.666" v="45"/>
          <ac:spMkLst>
            <pc:docMk/>
            <pc:sldMk cId="419160087" sldId="854"/>
            <ac:spMk id="3" creationId="{DD092871-9152-E02C-ED9F-D4519FB719A4}"/>
          </ac:spMkLst>
        </pc:spChg>
      </pc:sldChg>
      <pc:sldChg chg="addSp modSp">
        <pc:chgData name="Emily Hubbard" userId="1d4a9d99-d5ce-44ef-95ca-ec6a92907a60" providerId="ADAL" clId="{F356E5DB-25DE-4A1C-B3C0-50FF3FAA8A24}" dt="2023-10-27T10:37:14.545" v="33"/>
        <pc:sldMkLst>
          <pc:docMk/>
          <pc:sldMk cId="2754763529" sldId="855"/>
        </pc:sldMkLst>
        <pc:spChg chg="add mod">
          <ac:chgData name="Emily Hubbard" userId="1d4a9d99-d5ce-44ef-95ca-ec6a92907a60" providerId="ADAL" clId="{F356E5DB-25DE-4A1C-B3C0-50FF3FAA8A24}" dt="2023-10-27T10:37:14.545" v="33"/>
          <ac:spMkLst>
            <pc:docMk/>
            <pc:sldMk cId="2754763529" sldId="855"/>
            <ac:spMk id="9" creationId="{6CD63A5B-1F8A-2A90-0194-4BD3BA540FCC}"/>
          </ac:spMkLst>
        </pc:spChg>
      </pc:sldChg>
      <pc:sldChg chg="addSp modSp">
        <pc:chgData name="Emily Hubbard" userId="1d4a9d99-d5ce-44ef-95ca-ec6a92907a60" providerId="ADAL" clId="{F356E5DB-25DE-4A1C-B3C0-50FF3FAA8A24}" dt="2023-10-27T10:37:18.225" v="37"/>
        <pc:sldMkLst>
          <pc:docMk/>
          <pc:sldMk cId="1489074859" sldId="857"/>
        </pc:sldMkLst>
        <pc:spChg chg="add mod">
          <ac:chgData name="Emily Hubbard" userId="1d4a9d99-d5ce-44ef-95ca-ec6a92907a60" providerId="ADAL" clId="{F356E5DB-25DE-4A1C-B3C0-50FF3FAA8A24}" dt="2023-10-27T10:37:18.225" v="37"/>
          <ac:spMkLst>
            <pc:docMk/>
            <pc:sldMk cId="1489074859" sldId="857"/>
            <ac:spMk id="9" creationId="{E536775B-D5B0-6708-9188-C3DDC2AB8636}"/>
          </ac:spMkLst>
        </pc:spChg>
      </pc:sldChg>
      <pc:sldChg chg="addSp modSp">
        <pc:chgData name="Emily Hubbard" userId="1d4a9d99-d5ce-44ef-95ca-ec6a92907a60" providerId="ADAL" clId="{F356E5DB-25DE-4A1C-B3C0-50FF3FAA8A24}" dt="2023-10-27T10:37:18.875" v="38"/>
        <pc:sldMkLst>
          <pc:docMk/>
          <pc:sldMk cId="1949302134" sldId="859"/>
        </pc:sldMkLst>
        <pc:spChg chg="add mod">
          <ac:chgData name="Emily Hubbard" userId="1d4a9d99-d5ce-44ef-95ca-ec6a92907a60" providerId="ADAL" clId="{F356E5DB-25DE-4A1C-B3C0-50FF3FAA8A24}" dt="2023-10-27T10:37:18.875" v="38"/>
          <ac:spMkLst>
            <pc:docMk/>
            <pc:sldMk cId="1949302134" sldId="859"/>
            <ac:spMk id="3" creationId="{DB14A361-1A0D-3606-F689-A599251B9D00}"/>
          </ac:spMkLst>
        </pc:spChg>
      </pc:sldChg>
      <pc:sldChg chg="addSp modSp">
        <pc:chgData name="Emily Hubbard" userId="1d4a9d99-d5ce-44ef-95ca-ec6a92907a60" providerId="ADAL" clId="{F356E5DB-25DE-4A1C-B3C0-50FF3FAA8A24}" dt="2023-10-27T10:37:20.569" v="40"/>
        <pc:sldMkLst>
          <pc:docMk/>
          <pc:sldMk cId="1723520637" sldId="861"/>
        </pc:sldMkLst>
        <pc:spChg chg="add mod">
          <ac:chgData name="Emily Hubbard" userId="1d4a9d99-d5ce-44ef-95ca-ec6a92907a60" providerId="ADAL" clId="{F356E5DB-25DE-4A1C-B3C0-50FF3FAA8A24}" dt="2023-10-27T10:37:20.569" v="40"/>
          <ac:spMkLst>
            <pc:docMk/>
            <pc:sldMk cId="1723520637" sldId="861"/>
            <ac:spMk id="9" creationId="{2210E4F8-61C5-A4E4-4302-2A5398A201D8}"/>
          </ac:spMkLst>
        </pc:spChg>
      </pc:sldChg>
      <pc:sldChg chg="addSp modSp">
        <pc:chgData name="Emily Hubbard" userId="1d4a9d99-d5ce-44ef-95ca-ec6a92907a60" providerId="ADAL" clId="{F356E5DB-25DE-4A1C-B3C0-50FF3FAA8A24}" dt="2023-10-27T10:37:16.426" v="35"/>
        <pc:sldMkLst>
          <pc:docMk/>
          <pc:sldMk cId="3532191009" sldId="862"/>
        </pc:sldMkLst>
        <pc:spChg chg="add mod">
          <ac:chgData name="Emily Hubbard" userId="1d4a9d99-d5ce-44ef-95ca-ec6a92907a60" providerId="ADAL" clId="{F356E5DB-25DE-4A1C-B3C0-50FF3FAA8A24}" dt="2023-10-27T10:37:16.426" v="35"/>
          <ac:spMkLst>
            <pc:docMk/>
            <pc:sldMk cId="3532191009" sldId="862"/>
            <ac:spMk id="5" creationId="{06224906-A14C-E2F1-D1B8-FA34A0633486}"/>
          </ac:spMkLst>
        </pc:spChg>
      </pc:sldChg>
      <pc:sldChg chg="addSp modSp">
        <pc:chgData name="Emily Hubbard" userId="1d4a9d99-d5ce-44ef-95ca-ec6a92907a60" providerId="ADAL" clId="{F356E5DB-25DE-4A1C-B3C0-50FF3FAA8A24}" dt="2023-10-27T10:37:17.054" v="36"/>
        <pc:sldMkLst>
          <pc:docMk/>
          <pc:sldMk cId="2941993099" sldId="863"/>
        </pc:sldMkLst>
        <pc:spChg chg="add mod">
          <ac:chgData name="Emily Hubbard" userId="1d4a9d99-d5ce-44ef-95ca-ec6a92907a60" providerId="ADAL" clId="{F356E5DB-25DE-4A1C-B3C0-50FF3FAA8A24}" dt="2023-10-27T10:37:17.054" v="36"/>
          <ac:spMkLst>
            <pc:docMk/>
            <pc:sldMk cId="2941993099" sldId="863"/>
            <ac:spMk id="22" creationId="{CC35E68B-6B23-35A0-49B2-E917C8E14377}"/>
          </ac:spMkLst>
        </pc:spChg>
      </pc:sldChg>
      <pc:sldChg chg="addSp modSp">
        <pc:chgData name="Emily Hubbard" userId="1d4a9d99-d5ce-44ef-95ca-ec6a92907a60" providerId="ADAL" clId="{F356E5DB-25DE-4A1C-B3C0-50FF3FAA8A24}" dt="2023-10-27T10:37:21.508" v="41"/>
        <pc:sldMkLst>
          <pc:docMk/>
          <pc:sldMk cId="2421218483" sldId="864"/>
        </pc:sldMkLst>
        <pc:spChg chg="add mod">
          <ac:chgData name="Emily Hubbard" userId="1d4a9d99-d5ce-44ef-95ca-ec6a92907a60" providerId="ADAL" clId="{F356E5DB-25DE-4A1C-B3C0-50FF3FAA8A24}" dt="2023-10-27T10:37:21.508" v="41"/>
          <ac:spMkLst>
            <pc:docMk/>
            <pc:sldMk cId="2421218483" sldId="864"/>
            <ac:spMk id="5" creationId="{74E3F8B0-05C0-2765-3607-A32E30DF4A5B}"/>
          </ac:spMkLst>
        </pc:spChg>
      </pc:sldChg>
      <pc:sldChg chg="add">
        <pc:chgData name="Emily Hubbard" userId="1d4a9d99-d5ce-44ef-95ca-ec6a92907a60" providerId="ADAL" clId="{F356E5DB-25DE-4A1C-B3C0-50FF3FAA8A24}" dt="2023-10-27T10:37:44.506" v="46" actId="2890"/>
        <pc:sldMkLst>
          <pc:docMk/>
          <pc:sldMk cId="903490137" sldId="865"/>
        </pc:sldMkLst>
      </pc:sldChg>
    </pc:docChg>
  </pc:docChgLst>
  <pc:docChgLst>
    <pc:chgData name="Emily Hubbard" userId="1d4a9d99-d5ce-44ef-95ca-ec6a92907a60" providerId="ADAL" clId="{57BBA148-30CF-45A1-8663-91D82C6079E0}"/>
    <pc:docChg chg="undo custSel addSld delSld modSld modSection">
      <pc:chgData name="Emily Hubbard" userId="1d4a9d99-d5ce-44ef-95ca-ec6a92907a60" providerId="ADAL" clId="{57BBA148-30CF-45A1-8663-91D82C6079E0}" dt="2023-11-27T13:56:01.096" v="12" actId="47"/>
      <pc:docMkLst>
        <pc:docMk/>
      </pc:docMkLst>
      <pc:sldChg chg="addSp delSp mod">
        <pc:chgData name="Emily Hubbard" userId="1d4a9d99-d5ce-44ef-95ca-ec6a92907a60" providerId="ADAL" clId="{57BBA148-30CF-45A1-8663-91D82C6079E0}" dt="2023-11-27T13:55:24.150" v="7" actId="22"/>
        <pc:sldMkLst>
          <pc:docMk/>
          <pc:sldMk cId="3653708392" sldId="276"/>
        </pc:sldMkLst>
        <pc:picChg chg="add del">
          <ac:chgData name="Emily Hubbard" userId="1d4a9d99-d5ce-44ef-95ca-ec6a92907a60" providerId="ADAL" clId="{57BBA148-30CF-45A1-8663-91D82C6079E0}" dt="2023-11-27T13:55:24.150" v="7" actId="22"/>
          <ac:picMkLst>
            <pc:docMk/>
            <pc:sldMk cId="3653708392" sldId="276"/>
            <ac:picMk id="8" creationId="{BB8173F9-741E-1B47-E9DA-50A1C61BAF1A}"/>
          </ac:picMkLst>
        </pc:picChg>
      </pc:sldChg>
      <pc:sldChg chg="addSp delSp modSp mod">
        <pc:chgData name="Emily Hubbard" userId="1d4a9d99-d5ce-44ef-95ca-ec6a92907a60" providerId="ADAL" clId="{57BBA148-30CF-45A1-8663-91D82C6079E0}" dt="2023-11-20T18:07:28.482" v="5" actId="164"/>
        <pc:sldMkLst>
          <pc:docMk/>
          <pc:sldMk cId="4030715830" sldId="277"/>
        </pc:sldMkLst>
        <pc:grpChg chg="add del mod">
          <ac:chgData name="Emily Hubbard" userId="1d4a9d99-d5ce-44ef-95ca-ec6a92907a60" providerId="ADAL" clId="{57BBA148-30CF-45A1-8663-91D82C6079E0}" dt="2023-11-20T18:07:28.482" v="5" actId="164"/>
          <ac:grpSpMkLst>
            <pc:docMk/>
            <pc:sldMk cId="4030715830" sldId="277"/>
            <ac:grpSpMk id="6" creationId="{33205F6C-9791-1E24-6B11-8094484F3007}"/>
          </ac:grpSpMkLst>
        </pc:grpChg>
        <pc:picChg chg="mod topLvl">
          <ac:chgData name="Emily Hubbard" userId="1d4a9d99-d5ce-44ef-95ca-ec6a92907a60" providerId="ADAL" clId="{57BBA148-30CF-45A1-8663-91D82C6079E0}" dt="2023-11-20T18:07:28.482" v="5" actId="164"/>
          <ac:picMkLst>
            <pc:docMk/>
            <pc:sldMk cId="4030715830" sldId="277"/>
            <ac:picMk id="9" creationId="{F59F0396-4FE4-3289-415E-A8800B76F1EE}"/>
          </ac:picMkLst>
        </pc:picChg>
        <pc:picChg chg="mod topLvl">
          <ac:chgData name="Emily Hubbard" userId="1d4a9d99-d5ce-44ef-95ca-ec6a92907a60" providerId="ADAL" clId="{57BBA148-30CF-45A1-8663-91D82C6079E0}" dt="2023-11-20T18:07:28.482" v="5" actId="164"/>
          <ac:picMkLst>
            <pc:docMk/>
            <pc:sldMk cId="4030715830" sldId="277"/>
            <ac:picMk id="22" creationId="{53B8D70D-0F50-D435-1D69-53D671CE48AF}"/>
          </ac:picMkLst>
        </pc:picChg>
      </pc:sldChg>
      <pc:sldChg chg="addSp delSp modSp del mod">
        <pc:chgData name="Emily Hubbard" userId="1d4a9d99-d5ce-44ef-95ca-ec6a92907a60" providerId="ADAL" clId="{57BBA148-30CF-45A1-8663-91D82C6079E0}" dt="2023-11-27T13:56:01.096" v="12" actId="47"/>
        <pc:sldMkLst>
          <pc:docMk/>
          <pc:sldMk cId="419160087" sldId="854"/>
        </pc:sldMkLst>
        <pc:picChg chg="add del mod">
          <ac:chgData name="Emily Hubbard" userId="1d4a9d99-d5ce-44ef-95ca-ec6a92907a60" providerId="ADAL" clId="{57BBA148-30CF-45A1-8663-91D82C6079E0}" dt="2023-11-27T13:55:35.109" v="10" actId="478"/>
          <ac:picMkLst>
            <pc:docMk/>
            <pc:sldMk cId="419160087" sldId="854"/>
            <ac:picMk id="7" creationId="{AADCC276-A406-EF6A-1A0E-8D4064FF1782}"/>
          </ac:picMkLst>
        </pc:picChg>
      </pc:sldChg>
      <pc:sldChg chg="add">
        <pc:chgData name="Emily Hubbard" userId="1d4a9d99-d5ce-44ef-95ca-ec6a92907a60" providerId="ADAL" clId="{57BBA148-30CF-45A1-8663-91D82C6079E0}" dt="2023-11-27T13:55:55.481" v="11"/>
        <pc:sldMkLst>
          <pc:docMk/>
          <pc:sldMk cId="3443595192" sldId="866"/>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85621" cy="502626"/>
          </a:xfrm>
          <a:prstGeom prst="rect">
            <a:avLst/>
          </a:prstGeom>
        </p:spPr>
        <p:txBody>
          <a:bodyPr vert="horz" lIns="92431" tIns="46215" rIns="92431" bIns="46215" rtlCol="0"/>
          <a:lstStyle>
            <a:lvl1pPr algn="l">
              <a:defRPr sz="1200"/>
            </a:lvl1pPr>
          </a:lstStyle>
          <a:p>
            <a:endParaRPr lang="en-GB"/>
          </a:p>
        </p:txBody>
      </p:sp>
      <p:sp>
        <p:nvSpPr>
          <p:cNvPr id="3" name="Date Placeholder 2"/>
          <p:cNvSpPr>
            <a:spLocks noGrp="1"/>
          </p:cNvSpPr>
          <p:nvPr>
            <p:ph type="dt" sz="quarter" idx="1"/>
          </p:nvPr>
        </p:nvSpPr>
        <p:spPr>
          <a:xfrm>
            <a:off x="3900935" y="0"/>
            <a:ext cx="2985621" cy="502626"/>
          </a:xfrm>
          <a:prstGeom prst="rect">
            <a:avLst/>
          </a:prstGeom>
        </p:spPr>
        <p:txBody>
          <a:bodyPr vert="horz" lIns="92431" tIns="46215" rIns="92431" bIns="46215" rtlCol="0"/>
          <a:lstStyle>
            <a:lvl1pPr algn="r">
              <a:defRPr sz="1200"/>
            </a:lvl1pPr>
          </a:lstStyle>
          <a:p>
            <a:fld id="{1FEF8BF7-BB1D-40E1-9A65-30CF0C300C0F}" type="datetimeFigureOut">
              <a:rPr lang="en-GB" smtClean="0"/>
              <a:t>27/11/2023</a:t>
            </a:fld>
            <a:endParaRPr lang="en-GB"/>
          </a:p>
        </p:txBody>
      </p:sp>
      <p:sp>
        <p:nvSpPr>
          <p:cNvPr id="4" name="Footer Placeholder 3"/>
          <p:cNvSpPr>
            <a:spLocks noGrp="1"/>
          </p:cNvSpPr>
          <p:nvPr>
            <p:ph type="ftr" sz="quarter" idx="2"/>
          </p:nvPr>
        </p:nvSpPr>
        <p:spPr>
          <a:xfrm>
            <a:off x="1" y="9517674"/>
            <a:ext cx="2985621" cy="502626"/>
          </a:xfrm>
          <a:prstGeom prst="rect">
            <a:avLst/>
          </a:prstGeom>
        </p:spPr>
        <p:txBody>
          <a:bodyPr vert="horz" lIns="92431" tIns="46215" rIns="92431" bIns="46215" rtlCol="0" anchor="b"/>
          <a:lstStyle>
            <a:lvl1pPr algn="l">
              <a:defRPr sz="1200"/>
            </a:lvl1pPr>
          </a:lstStyle>
          <a:p>
            <a:endParaRPr lang="en-GB"/>
          </a:p>
        </p:txBody>
      </p:sp>
      <p:sp>
        <p:nvSpPr>
          <p:cNvPr id="5" name="Slide Number Placeholder 4"/>
          <p:cNvSpPr>
            <a:spLocks noGrp="1"/>
          </p:cNvSpPr>
          <p:nvPr>
            <p:ph type="sldNum" sz="quarter" idx="3"/>
          </p:nvPr>
        </p:nvSpPr>
        <p:spPr>
          <a:xfrm>
            <a:off x="3900935" y="9517674"/>
            <a:ext cx="2985621" cy="502626"/>
          </a:xfrm>
          <a:prstGeom prst="rect">
            <a:avLst/>
          </a:prstGeom>
        </p:spPr>
        <p:txBody>
          <a:bodyPr vert="horz" lIns="92431" tIns="46215" rIns="92431" bIns="46215" rtlCol="0" anchor="b"/>
          <a:lstStyle>
            <a:lvl1pPr algn="r">
              <a:defRPr sz="1200"/>
            </a:lvl1pPr>
          </a:lstStyle>
          <a:p>
            <a:fld id="{97CEBE6F-ED55-4674-A041-62E78C7E4A8A}" type="slidenum">
              <a:rPr lang="en-GB" smtClean="0"/>
              <a:t>‹#›</a:t>
            </a:fld>
            <a:endParaRPr lang="en-GB"/>
          </a:p>
        </p:txBody>
      </p:sp>
    </p:spTree>
    <p:extLst>
      <p:ext uri="{BB962C8B-B14F-4D97-AF65-F5344CB8AC3E}">
        <p14:creationId xmlns:p14="http://schemas.microsoft.com/office/powerpoint/2010/main" val="34112920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 y="4"/>
            <a:ext cx="2984871" cy="502754"/>
          </a:xfrm>
          <a:prstGeom prst="rect">
            <a:avLst/>
          </a:prstGeom>
        </p:spPr>
        <p:txBody>
          <a:bodyPr vert="horz" lIns="92431" tIns="46215" rIns="92431" bIns="46215" rtlCol="0"/>
          <a:lstStyle>
            <a:lvl1pPr algn="l">
              <a:defRPr sz="1200"/>
            </a:lvl1pPr>
          </a:lstStyle>
          <a:p>
            <a:endParaRPr lang="en-GB"/>
          </a:p>
        </p:txBody>
      </p:sp>
      <p:sp>
        <p:nvSpPr>
          <p:cNvPr id="3" name="Date Placeholder 2"/>
          <p:cNvSpPr>
            <a:spLocks noGrp="1"/>
          </p:cNvSpPr>
          <p:nvPr>
            <p:ph type="dt" idx="1"/>
          </p:nvPr>
        </p:nvSpPr>
        <p:spPr>
          <a:xfrm>
            <a:off x="3901702" y="4"/>
            <a:ext cx="2984871" cy="502754"/>
          </a:xfrm>
          <a:prstGeom prst="rect">
            <a:avLst/>
          </a:prstGeom>
        </p:spPr>
        <p:txBody>
          <a:bodyPr vert="horz" lIns="92431" tIns="46215" rIns="92431" bIns="46215" rtlCol="0"/>
          <a:lstStyle>
            <a:lvl1pPr algn="r">
              <a:defRPr sz="1200"/>
            </a:lvl1pPr>
          </a:lstStyle>
          <a:p>
            <a:fld id="{30AD4CC2-7BD0-4ACE-8318-8D25361700D1}" type="datetimeFigureOut">
              <a:rPr lang="en-GB" smtClean="0"/>
              <a:t>27/11/2023</a:t>
            </a:fld>
            <a:endParaRPr lang="en-GB"/>
          </a:p>
        </p:txBody>
      </p:sp>
      <p:sp>
        <p:nvSpPr>
          <p:cNvPr id="4" name="Slide Image Placeholder 3"/>
          <p:cNvSpPr>
            <a:spLocks noGrp="1" noRot="1" noChangeAspect="1"/>
          </p:cNvSpPr>
          <p:nvPr>
            <p:ph type="sldImg" idx="2"/>
          </p:nvPr>
        </p:nvSpPr>
        <p:spPr>
          <a:xfrm>
            <a:off x="436563" y="1250950"/>
            <a:ext cx="6015037" cy="3382963"/>
          </a:xfrm>
          <a:prstGeom prst="rect">
            <a:avLst/>
          </a:prstGeom>
          <a:noFill/>
          <a:ln w="12700">
            <a:solidFill>
              <a:prstClr val="black"/>
            </a:solidFill>
          </a:ln>
        </p:spPr>
        <p:txBody>
          <a:bodyPr vert="horz" lIns="92431" tIns="46215" rIns="92431" bIns="46215" rtlCol="0" anchor="ctr"/>
          <a:lstStyle/>
          <a:p>
            <a:endParaRPr lang="en-GB"/>
          </a:p>
        </p:txBody>
      </p:sp>
      <p:sp>
        <p:nvSpPr>
          <p:cNvPr id="5" name="Notes Placeholder 4"/>
          <p:cNvSpPr>
            <a:spLocks noGrp="1"/>
          </p:cNvSpPr>
          <p:nvPr>
            <p:ph type="body" sz="quarter" idx="3"/>
          </p:nvPr>
        </p:nvSpPr>
        <p:spPr>
          <a:xfrm>
            <a:off x="688817" y="4822270"/>
            <a:ext cx="5510530" cy="3945493"/>
          </a:xfrm>
          <a:prstGeom prst="rect">
            <a:avLst/>
          </a:prstGeom>
        </p:spPr>
        <p:txBody>
          <a:bodyPr vert="horz" lIns="92431" tIns="46215" rIns="92431" bIns="46215"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3" y="9517547"/>
            <a:ext cx="2984871" cy="502754"/>
          </a:xfrm>
          <a:prstGeom prst="rect">
            <a:avLst/>
          </a:prstGeom>
        </p:spPr>
        <p:txBody>
          <a:bodyPr vert="horz" lIns="92431" tIns="46215" rIns="92431" bIns="46215" rtlCol="0" anchor="b"/>
          <a:lstStyle>
            <a:lvl1pPr algn="l">
              <a:defRPr sz="1200"/>
            </a:lvl1pPr>
          </a:lstStyle>
          <a:p>
            <a:endParaRPr lang="en-GB"/>
          </a:p>
        </p:txBody>
      </p:sp>
      <p:sp>
        <p:nvSpPr>
          <p:cNvPr id="7" name="Slide Number Placeholder 6"/>
          <p:cNvSpPr>
            <a:spLocks noGrp="1"/>
          </p:cNvSpPr>
          <p:nvPr>
            <p:ph type="sldNum" sz="quarter" idx="5"/>
          </p:nvPr>
        </p:nvSpPr>
        <p:spPr>
          <a:xfrm>
            <a:off x="3901702" y="9517547"/>
            <a:ext cx="2984871" cy="502754"/>
          </a:xfrm>
          <a:prstGeom prst="rect">
            <a:avLst/>
          </a:prstGeom>
        </p:spPr>
        <p:txBody>
          <a:bodyPr vert="horz" lIns="92431" tIns="46215" rIns="92431" bIns="46215" rtlCol="0" anchor="b"/>
          <a:lstStyle>
            <a:lvl1pPr algn="r">
              <a:defRPr sz="1200"/>
            </a:lvl1pPr>
          </a:lstStyle>
          <a:p>
            <a:fld id="{051F10D0-ADC9-44B9-B59D-1E4EF82F2F9F}" type="slidenum">
              <a:rPr lang="en-GB" smtClean="0"/>
              <a:t>‹#›</a:t>
            </a:fld>
            <a:endParaRPr lang="en-GB"/>
          </a:p>
        </p:txBody>
      </p:sp>
    </p:spTree>
    <p:extLst>
      <p:ext uri="{BB962C8B-B14F-4D97-AF65-F5344CB8AC3E}">
        <p14:creationId xmlns:p14="http://schemas.microsoft.com/office/powerpoint/2010/main" val="29459220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2</a:t>
            </a:fld>
            <a:endParaRPr lang="en-GB"/>
          </a:p>
        </p:txBody>
      </p:sp>
    </p:spTree>
    <p:extLst>
      <p:ext uri="{BB962C8B-B14F-4D97-AF65-F5344CB8AC3E}">
        <p14:creationId xmlns:p14="http://schemas.microsoft.com/office/powerpoint/2010/main" val="6635269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Learners can draw or write the answers in the boxes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Triggers: pet hair, cold air, exercise, pollution, cigarette smoke, allergy etc</a:t>
            </a:r>
          </a:p>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11</a:t>
            </a:fld>
            <a:endParaRPr lang="en-GB"/>
          </a:p>
        </p:txBody>
      </p:sp>
    </p:spTree>
    <p:extLst>
      <p:ext uri="{BB962C8B-B14F-4D97-AF65-F5344CB8AC3E}">
        <p14:creationId xmlns:p14="http://schemas.microsoft.com/office/powerpoint/2010/main" val="13221141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cs typeface="Times"/>
              </a:rPr>
              <a:t>Write answers onto white board ready for next slide to compare.</a:t>
            </a:r>
          </a:p>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12</a:t>
            </a:fld>
            <a:endParaRPr lang="en-GB"/>
          </a:p>
        </p:txBody>
      </p:sp>
    </p:spTree>
    <p:extLst>
      <p:ext uri="{BB962C8B-B14F-4D97-AF65-F5344CB8AC3E}">
        <p14:creationId xmlns:p14="http://schemas.microsoft.com/office/powerpoint/2010/main" val="15572955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13</a:t>
            </a:fld>
            <a:endParaRPr lang="en-GB"/>
          </a:p>
        </p:txBody>
      </p:sp>
    </p:spTree>
    <p:extLst>
      <p:ext uri="{BB962C8B-B14F-4D97-AF65-F5344CB8AC3E}">
        <p14:creationId xmlns:p14="http://schemas.microsoft.com/office/powerpoint/2010/main" val="26753739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14</a:t>
            </a:fld>
            <a:endParaRPr lang="en-GB"/>
          </a:p>
        </p:txBody>
      </p:sp>
    </p:spTree>
    <p:extLst>
      <p:ext uri="{BB962C8B-B14F-4D97-AF65-F5344CB8AC3E}">
        <p14:creationId xmlns:p14="http://schemas.microsoft.com/office/powerpoint/2010/main" val="6299182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15</a:t>
            </a:fld>
            <a:endParaRPr lang="en-GB"/>
          </a:p>
        </p:txBody>
      </p:sp>
    </p:spTree>
    <p:extLst>
      <p:ext uri="{BB962C8B-B14F-4D97-AF65-F5344CB8AC3E}">
        <p14:creationId xmlns:p14="http://schemas.microsoft.com/office/powerpoint/2010/main" val="35331148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If there is time you are able to do this activity</a:t>
            </a:r>
          </a:p>
        </p:txBody>
      </p:sp>
      <p:sp>
        <p:nvSpPr>
          <p:cNvPr id="4" name="Slide Number Placeholder 3"/>
          <p:cNvSpPr>
            <a:spLocks noGrp="1"/>
          </p:cNvSpPr>
          <p:nvPr>
            <p:ph type="sldNum" sz="quarter" idx="5"/>
          </p:nvPr>
        </p:nvSpPr>
        <p:spPr/>
        <p:txBody>
          <a:bodyPr/>
          <a:lstStyle/>
          <a:p>
            <a:fld id="{051F10D0-ADC9-44B9-B59D-1E4EF82F2F9F}" type="slidenum">
              <a:rPr lang="en-GB" smtClean="0"/>
              <a:t>16</a:t>
            </a:fld>
            <a:endParaRPr lang="en-GB"/>
          </a:p>
        </p:txBody>
      </p:sp>
    </p:spTree>
    <p:extLst>
      <p:ext uri="{BB962C8B-B14F-4D97-AF65-F5344CB8AC3E}">
        <p14:creationId xmlns:p14="http://schemas.microsoft.com/office/powerpoint/2010/main" val="38734423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17</a:t>
            </a:fld>
            <a:endParaRPr lang="en-GB"/>
          </a:p>
        </p:txBody>
      </p:sp>
    </p:spTree>
    <p:extLst>
      <p:ext uri="{BB962C8B-B14F-4D97-AF65-F5344CB8AC3E}">
        <p14:creationId xmlns:p14="http://schemas.microsoft.com/office/powerpoint/2010/main" val="17637070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3</a:t>
            </a:fld>
            <a:endParaRPr lang="en-GB"/>
          </a:p>
        </p:txBody>
      </p:sp>
    </p:spTree>
    <p:extLst>
      <p:ext uri="{BB962C8B-B14F-4D97-AF65-F5344CB8AC3E}">
        <p14:creationId xmlns:p14="http://schemas.microsoft.com/office/powerpoint/2010/main" val="29226377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4</a:t>
            </a:fld>
            <a:endParaRPr lang="en-GB"/>
          </a:p>
        </p:txBody>
      </p:sp>
    </p:spTree>
    <p:extLst>
      <p:ext uri="{BB962C8B-B14F-4D97-AF65-F5344CB8AC3E}">
        <p14:creationId xmlns:p14="http://schemas.microsoft.com/office/powerpoint/2010/main" val="4116064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https://www.nhs.uk/conditions/asthma/ </a:t>
            </a:r>
          </a:p>
          <a:p>
            <a:endParaRPr lang="en-GB" dirty="0"/>
          </a:p>
        </p:txBody>
      </p:sp>
      <p:sp>
        <p:nvSpPr>
          <p:cNvPr id="4" name="Slide Number Placeholder 3"/>
          <p:cNvSpPr>
            <a:spLocks noGrp="1"/>
          </p:cNvSpPr>
          <p:nvPr>
            <p:ph type="sldNum" sz="quarter" idx="5"/>
          </p:nvPr>
        </p:nvSpPr>
        <p:spPr/>
        <p:txBody>
          <a:bodyPr/>
          <a:lstStyle/>
          <a:p>
            <a:fld id="{AFC9352D-F32E-439F-9A52-AA029FBF3E0B}" type="slidenum">
              <a:rPr lang="en-GB" smtClean="0"/>
              <a:t>5</a:t>
            </a:fld>
            <a:endParaRPr lang="en-GB"/>
          </a:p>
        </p:txBody>
      </p:sp>
    </p:spTree>
    <p:extLst>
      <p:ext uri="{BB962C8B-B14F-4D97-AF65-F5344CB8AC3E}">
        <p14:creationId xmlns:p14="http://schemas.microsoft.com/office/powerpoint/2010/main" val="115369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FC9352D-F32E-439F-9A52-AA029FBF3E0B}" type="slidenum">
              <a:rPr lang="en-GB" smtClean="0"/>
              <a:t>6</a:t>
            </a:fld>
            <a:endParaRPr lang="en-GB"/>
          </a:p>
        </p:txBody>
      </p:sp>
    </p:spTree>
    <p:extLst>
      <p:ext uri="{BB962C8B-B14F-4D97-AF65-F5344CB8AC3E}">
        <p14:creationId xmlns:p14="http://schemas.microsoft.com/office/powerpoint/2010/main" val="40675377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FC9352D-F32E-439F-9A52-AA029FBF3E0B}" type="slidenum">
              <a:rPr lang="en-GB" smtClean="0"/>
              <a:t>7</a:t>
            </a:fld>
            <a:endParaRPr lang="en-GB"/>
          </a:p>
        </p:txBody>
      </p:sp>
    </p:spTree>
    <p:extLst>
      <p:ext uri="{BB962C8B-B14F-4D97-AF65-F5344CB8AC3E}">
        <p14:creationId xmlns:p14="http://schemas.microsoft.com/office/powerpoint/2010/main" val="35344764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8</a:t>
            </a:fld>
            <a:endParaRPr lang="en-GB"/>
          </a:p>
        </p:txBody>
      </p:sp>
    </p:spTree>
    <p:extLst>
      <p:ext uri="{BB962C8B-B14F-4D97-AF65-F5344CB8AC3E}">
        <p14:creationId xmlns:p14="http://schemas.microsoft.com/office/powerpoint/2010/main" val="11208598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9</a:t>
            </a:fld>
            <a:endParaRPr lang="en-GB"/>
          </a:p>
        </p:txBody>
      </p:sp>
    </p:spTree>
    <p:extLst>
      <p:ext uri="{BB962C8B-B14F-4D97-AF65-F5344CB8AC3E}">
        <p14:creationId xmlns:p14="http://schemas.microsoft.com/office/powerpoint/2010/main" val="25355092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Learners can draw or write the answers in the boxes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Triggers: pet hair, cold air, exercise, pollution, cigarette smoke, allergy etc</a:t>
            </a:r>
          </a:p>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10</a:t>
            </a:fld>
            <a:endParaRPr lang="en-GB"/>
          </a:p>
        </p:txBody>
      </p:sp>
    </p:spTree>
    <p:extLst>
      <p:ext uri="{BB962C8B-B14F-4D97-AF65-F5344CB8AC3E}">
        <p14:creationId xmlns:p14="http://schemas.microsoft.com/office/powerpoint/2010/main" val="18679808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9D621D-405A-AE43-83E8-6F53B7DB039B}"/>
              </a:ext>
            </a:extLst>
          </p:cNvPr>
          <p:cNvSpPr>
            <a:spLocks noGrp="1"/>
          </p:cNvSpPr>
          <p:nvPr>
            <p:ph type="title"/>
          </p:nvPr>
        </p:nvSpPr>
        <p:spPr>
          <a:xfrm>
            <a:off x="2209800" y="3981722"/>
            <a:ext cx="5957656" cy="565608"/>
          </a:xfrm>
          <a:prstGeom prst="rect">
            <a:avLst/>
          </a:prstGeom>
          <a:solidFill>
            <a:schemeClr val="tx1"/>
          </a:solidFill>
        </p:spPr>
        <p:txBody>
          <a:bodyPr/>
          <a:lstStyle>
            <a:lvl1pPr>
              <a:defRPr>
                <a:solidFill>
                  <a:schemeClr val="bg1"/>
                </a:solidFill>
              </a:defRPr>
            </a:lvl1pPr>
          </a:lstStyle>
          <a:p>
            <a:r>
              <a:rPr lang="en-US"/>
              <a:t>Click to edit Master title style</a:t>
            </a:r>
          </a:p>
        </p:txBody>
      </p:sp>
      <p:sp>
        <p:nvSpPr>
          <p:cNvPr id="3" name="Date Placeholder 2">
            <a:extLst>
              <a:ext uri="{FF2B5EF4-FFF2-40B4-BE49-F238E27FC236}">
                <a16:creationId xmlns:a16="http://schemas.microsoft.com/office/drawing/2014/main" id="{548125CD-E6C4-734D-9632-3A76C30AFB0C}"/>
              </a:ext>
            </a:extLst>
          </p:cNvPr>
          <p:cNvSpPr>
            <a:spLocks noGrp="1"/>
          </p:cNvSpPr>
          <p:nvPr>
            <p:ph type="dt" sz="half" idx="10"/>
          </p:nvPr>
        </p:nvSpPr>
        <p:spPr>
          <a:xfrm>
            <a:off x="2209800" y="6101826"/>
            <a:ext cx="2743200" cy="365125"/>
          </a:xfrm>
          <a:prstGeom prst="rect">
            <a:avLst/>
          </a:prstGeom>
        </p:spPr>
        <p:txBody>
          <a:bodyPr/>
          <a:lstStyle/>
          <a:p>
            <a:fld id="{07EFCBE4-E741-C142-8910-39EAB846F09D}" type="datetime1">
              <a:rPr lang="en-GB" smtClean="0"/>
              <a:t>27/11/2023</a:t>
            </a:fld>
            <a:endParaRPr lang="en-US"/>
          </a:p>
        </p:txBody>
      </p:sp>
      <p:sp>
        <p:nvSpPr>
          <p:cNvPr id="6" name="Text Placeholder 5">
            <a:extLst>
              <a:ext uri="{FF2B5EF4-FFF2-40B4-BE49-F238E27FC236}">
                <a16:creationId xmlns:a16="http://schemas.microsoft.com/office/drawing/2014/main" id="{9F002AD9-E55F-034F-A02E-1A158D25FD81}"/>
              </a:ext>
            </a:extLst>
          </p:cNvPr>
          <p:cNvSpPr>
            <a:spLocks noGrp="1"/>
          </p:cNvSpPr>
          <p:nvPr>
            <p:ph type="body" sz="quarter" idx="11"/>
          </p:nvPr>
        </p:nvSpPr>
        <p:spPr>
          <a:xfrm>
            <a:off x="2209800" y="4685776"/>
            <a:ext cx="7162800" cy="914400"/>
          </a:xfrm>
          <a:prstGeom prst="rect">
            <a:avLst/>
          </a:prstGeom>
        </p:spPr>
        <p:txBody>
          <a:bodyPr/>
          <a:lstStyle>
            <a:lvl1pPr marL="0" indent="0">
              <a:buNone/>
              <a:defRPr/>
            </a:lvl1pPr>
            <a:lvl2pPr marL="457200" indent="0">
              <a:buNone/>
              <a:defRPr/>
            </a:lvl2pPr>
          </a:lstStyle>
          <a:p>
            <a:pPr lvl="0"/>
            <a:r>
              <a:rPr lang="en-US"/>
              <a:t>Click to edit Master text styles</a:t>
            </a:r>
          </a:p>
        </p:txBody>
      </p:sp>
    </p:spTree>
    <p:extLst>
      <p:ext uri="{BB962C8B-B14F-4D97-AF65-F5344CB8AC3E}">
        <p14:creationId xmlns:p14="http://schemas.microsoft.com/office/powerpoint/2010/main" val="40694653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with Icon">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D70677C1-AC14-E84C-B1CD-F3E514769334}"/>
              </a:ext>
            </a:extLst>
          </p:cNvPr>
          <p:cNvSpPr>
            <a:spLocks noGrp="1"/>
          </p:cNvSpPr>
          <p:nvPr>
            <p:ph sz="quarter" idx="14"/>
          </p:nvPr>
        </p:nvSpPr>
        <p:spPr>
          <a:xfrm>
            <a:off x="430213" y="1873250"/>
            <a:ext cx="5384800" cy="4270375"/>
          </a:xfrm>
          <a:prstGeom prst="rect">
            <a:avLst/>
          </a:prstGeom>
        </p:spPr>
        <p:txBody>
          <a:bodyPr/>
          <a:lstStyle>
            <a:lvl1pPr marL="0" indent="0">
              <a:buNone/>
              <a:defRPr sz="1400" b="0">
                <a:solidFill>
                  <a:schemeClr val="tx1"/>
                </a:solidFill>
              </a:defRPr>
            </a:lvl1pPr>
            <a:lvl2pPr>
              <a:defRPr sz="2000"/>
            </a:lvl2pPr>
            <a:lvl3pPr>
              <a:defRPr sz="1800"/>
            </a:lvl3pPr>
            <a:lvl4pPr>
              <a:defRPr sz="1600"/>
            </a:lvl4pPr>
            <a:lvl5pPr>
              <a:defRPr sz="1600"/>
            </a:lvl5pPr>
          </a:lstStyle>
          <a:p>
            <a:pPr lvl="0"/>
            <a:r>
              <a:rPr lang="en-GB" dirty="0"/>
              <a:t>Click to edit Master text styles</a:t>
            </a:r>
          </a:p>
        </p:txBody>
      </p:sp>
      <p:sp>
        <p:nvSpPr>
          <p:cNvPr id="6" name="Rectangle 5">
            <a:extLst>
              <a:ext uri="{FF2B5EF4-FFF2-40B4-BE49-F238E27FC236}">
                <a16:creationId xmlns:a16="http://schemas.microsoft.com/office/drawing/2014/main" id="{8305ADB6-B832-4CC1-96DE-6F00B9758923}"/>
              </a:ext>
            </a:extLst>
          </p:cNvPr>
          <p:cNvSpPr/>
          <p:nvPr userDrawn="1"/>
        </p:nvSpPr>
        <p:spPr>
          <a:xfrm>
            <a:off x="6096000" y="1873250"/>
            <a:ext cx="6096000" cy="4270375"/>
          </a:xfrm>
          <a:prstGeom prst="rect">
            <a:avLst/>
          </a:prstGeom>
          <a:solidFill>
            <a:srgbClr val="007A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icture Placeholder 2">
            <a:extLst>
              <a:ext uri="{FF2B5EF4-FFF2-40B4-BE49-F238E27FC236}">
                <a16:creationId xmlns:a16="http://schemas.microsoft.com/office/drawing/2014/main" id="{A130F2F5-B9CA-4ED0-BBB0-2914D0A8289B}"/>
              </a:ext>
            </a:extLst>
          </p:cNvPr>
          <p:cNvSpPr>
            <a:spLocks noGrp="1"/>
          </p:cNvSpPr>
          <p:nvPr>
            <p:ph type="pic" sz="quarter" idx="99" hasCustomPrompt="1"/>
          </p:nvPr>
        </p:nvSpPr>
        <p:spPr>
          <a:xfrm>
            <a:off x="6784863" y="2469732"/>
            <a:ext cx="4718274" cy="3077410"/>
          </a:xfrm>
          <a:prstGeom prst="rect">
            <a:avLst/>
          </a:prstGeom>
        </p:spPr>
        <p:txBody>
          <a:bodyPr/>
          <a:lstStyle>
            <a:lvl1pPr marL="0" indent="0">
              <a:buNone/>
              <a:defRPr lang="en-US" sz="1200" b="0" i="0" kern="1200" dirty="0">
                <a:solidFill>
                  <a:schemeClr val="bg1"/>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icon</a:t>
            </a:r>
            <a:endParaRPr lang="en-US" dirty="0"/>
          </a:p>
        </p:txBody>
      </p:sp>
    </p:spTree>
    <p:extLst>
      <p:ext uri="{BB962C8B-B14F-4D97-AF65-F5344CB8AC3E}">
        <p14:creationId xmlns:p14="http://schemas.microsoft.com/office/powerpoint/2010/main" val="22325999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Mindmap">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4" name="Text Placeholder 5">
            <a:extLst>
              <a:ext uri="{FF2B5EF4-FFF2-40B4-BE49-F238E27FC236}">
                <a16:creationId xmlns:a16="http://schemas.microsoft.com/office/drawing/2014/main" id="{9CC461BF-003B-4500-A739-5FAF3DE5D41F}"/>
              </a:ext>
            </a:extLst>
          </p:cNvPr>
          <p:cNvSpPr>
            <a:spLocks noGrp="1"/>
          </p:cNvSpPr>
          <p:nvPr>
            <p:ph type="body" sz="quarter" idx="96" hasCustomPrompt="1"/>
          </p:nvPr>
        </p:nvSpPr>
        <p:spPr>
          <a:xfrm>
            <a:off x="566302" y="2400131"/>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5" name="Text Placeholder 5">
            <a:extLst>
              <a:ext uri="{FF2B5EF4-FFF2-40B4-BE49-F238E27FC236}">
                <a16:creationId xmlns:a16="http://schemas.microsoft.com/office/drawing/2014/main" id="{B5858B28-1515-45C5-AEE4-A55077E40017}"/>
              </a:ext>
            </a:extLst>
          </p:cNvPr>
          <p:cNvSpPr>
            <a:spLocks noGrp="1"/>
          </p:cNvSpPr>
          <p:nvPr>
            <p:ph type="body" sz="quarter" idx="98" hasCustomPrompt="1"/>
          </p:nvPr>
        </p:nvSpPr>
        <p:spPr>
          <a:xfrm>
            <a:off x="301183" y="3636024"/>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6" name="Text Placeholder 5">
            <a:extLst>
              <a:ext uri="{FF2B5EF4-FFF2-40B4-BE49-F238E27FC236}">
                <a16:creationId xmlns:a16="http://schemas.microsoft.com/office/drawing/2014/main" id="{FC730550-2FB1-49BF-B8CB-EDA7E3C208B2}"/>
              </a:ext>
            </a:extLst>
          </p:cNvPr>
          <p:cNvSpPr>
            <a:spLocks noGrp="1"/>
          </p:cNvSpPr>
          <p:nvPr>
            <p:ph type="body" sz="quarter" idx="99" hasCustomPrompt="1"/>
          </p:nvPr>
        </p:nvSpPr>
        <p:spPr>
          <a:xfrm>
            <a:off x="560298" y="4757903"/>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7" name="Text Placeholder 5">
            <a:extLst>
              <a:ext uri="{FF2B5EF4-FFF2-40B4-BE49-F238E27FC236}">
                <a16:creationId xmlns:a16="http://schemas.microsoft.com/office/drawing/2014/main" id="{BC7FE005-3918-417B-B820-DAC9AE3B98AB}"/>
              </a:ext>
            </a:extLst>
          </p:cNvPr>
          <p:cNvSpPr>
            <a:spLocks noGrp="1"/>
          </p:cNvSpPr>
          <p:nvPr>
            <p:ph type="body" sz="quarter" idx="100" hasCustomPrompt="1"/>
          </p:nvPr>
        </p:nvSpPr>
        <p:spPr>
          <a:xfrm>
            <a:off x="2005689" y="5580142"/>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8" name="Text Placeholder 5">
            <a:extLst>
              <a:ext uri="{FF2B5EF4-FFF2-40B4-BE49-F238E27FC236}">
                <a16:creationId xmlns:a16="http://schemas.microsoft.com/office/drawing/2014/main" id="{40C6017E-2EC9-4274-8102-56DB823B0908}"/>
              </a:ext>
            </a:extLst>
          </p:cNvPr>
          <p:cNvSpPr>
            <a:spLocks noGrp="1"/>
          </p:cNvSpPr>
          <p:nvPr>
            <p:ph type="body" sz="quarter" idx="101" hasCustomPrompt="1"/>
          </p:nvPr>
        </p:nvSpPr>
        <p:spPr>
          <a:xfrm>
            <a:off x="3794148" y="5768401"/>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0" name="Text Placeholder 5">
            <a:extLst>
              <a:ext uri="{FF2B5EF4-FFF2-40B4-BE49-F238E27FC236}">
                <a16:creationId xmlns:a16="http://schemas.microsoft.com/office/drawing/2014/main" id="{CD28D7FC-FDC4-4A14-8089-DF6DB6E9BBDF}"/>
              </a:ext>
            </a:extLst>
          </p:cNvPr>
          <p:cNvSpPr>
            <a:spLocks noGrp="1"/>
          </p:cNvSpPr>
          <p:nvPr>
            <p:ph type="body" sz="quarter" idx="102" hasCustomPrompt="1"/>
          </p:nvPr>
        </p:nvSpPr>
        <p:spPr>
          <a:xfrm>
            <a:off x="5488477" y="5822189"/>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1" name="Text Placeholder 5">
            <a:extLst>
              <a:ext uri="{FF2B5EF4-FFF2-40B4-BE49-F238E27FC236}">
                <a16:creationId xmlns:a16="http://schemas.microsoft.com/office/drawing/2014/main" id="{00639A6A-1A97-4680-8289-4FBFC02A9220}"/>
              </a:ext>
            </a:extLst>
          </p:cNvPr>
          <p:cNvSpPr>
            <a:spLocks noGrp="1"/>
          </p:cNvSpPr>
          <p:nvPr>
            <p:ph type="body" sz="quarter" idx="103" hasCustomPrompt="1"/>
          </p:nvPr>
        </p:nvSpPr>
        <p:spPr>
          <a:xfrm>
            <a:off x="7344171" y="5781848"/>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2" name="Text Placeholder 5">
            <a:extLst>
              <a:ext uri="{FF2B5EF4-FFF2-40B4-BE49-F238E27FC236}">
                <a16:creationId xmlns:a16="http://schemas.microsoft.com/office/drawing/2014/main" id="{74512643-D483-499C-81A1-727769E81695}"/>
              </a:ext>
            </a:extLst>
          </p:cNvPr>
          <p:cNvSpPr>
            <a:spLocks noGrp="1"/>
          </p:cNvSpPr>
          <p:nvPr>
            <p:ph type="body" sz="quarter" idx="104" hasCustomPrompt="1"/>
          </p:nvPr>
        </p:nvSpPr>
        <p:spPr>
          <a:xfrm>
            <a:off x="9433467" y="5496413"/>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3" name="Text Placeholder 5">
            <a:extLst>
              <a:ext uri="{FF2B5EF4-FFF2-40B4-BE49-F238E27FC236}">
                <a16:creationId xmlns:a16="http://schemas.microsoft.com/office/drawing/2014/main" id="{1A390193-2BB1-43F0-9B59-B396A712999F}"/>
              </a:ext>
            </a:extLst>
          </p:cNvPr>
          <p:cNvSpPr>
            <a:spLocks noGrp="1"/>
          </p:cNvSpPr>
          <p:nvPr>
            <p:ph type="body" sz="quarter" idx="105" hasCustomPrompt="1"/>
          </p:nvPr>
        </p:nvSpPr>
        <p:spPr>
          <a:xfrm>
            <a:off x="10095009" y="4403503"/>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4" name="Text Placeholder 5">
            <a:extLst>
              <a:ext uri="{FF2B5EF4-FFF2-40B4-BE49-F238E27FC236}">
                <a16:creationId xmlns:a16="http://schemas.microsoft.com/office/drawing/2014/main" id="{75E38EE0-D300-4F93-9DBE-C2DA102278FD}"/>
              </a:ext>
            </a:extLst>
          </p:cNvPr>
          <p:cNvSpPr>
            <a:spLocks noGrp="1"/>
          </p:cNvSpPr>
          <p:nvPr>
            <p:ph type="body" sz="quarter" idx="106" hasCustomPrompt="1"/>
          </p:nvPr>
        </p:nvSpPr>
        <p:spPr>
          <a:xfrm>
            <a:off x="10339176" y="3188706"/>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5" name="Text Placeholder 5">
            <a:extLst>
              <a:ext uri="{FF2B5EF4-FFF2-40B4-BE49-F238E27FC236}">
                <a16:creationId xmlns:a16="http://schemas.microsoft.com/office/drawing/2014/main" id="{D6EBC16D-71B6-4D31-8838-0DC66F59F744}"/>
              </a:ext>
            </a:extLst>
          </p:cNvPr>
          <p:cNvSpPr>
            <a:spLocks noGrp="1"/>
          </p:cNvSpPr>
          <p:nvPr>
            <p:ph type="body" sz="quarter" idx="107" hasCustomPrompt="1"/>
          </p:nvPr>
        </p:nvSpPr>
        <p:spPr>
          <a:xfrm>
            <a:off x="9990241" y="2020855"/>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6" name="Text Placeholder 5">
            <a:extLst>
              <a:ext uri="{FF2B5EF4-FFF2-40B4-BE49-F238E27FC236}">
                <a16:creationId xmlns:a16="http://schemas.microsoft.com/office/drawing/2014/main" id="{6E1F1467-6368-447D-B624-CBED4604243E}"/>
              </a:ext>
            </a:extLst>
          </p:cNvPr>
          <p:cNvSpPr>
            <a:spLocks noGrp="1"/>
          </p:cNvSpPr>
          <p:nvPr>
            <p:ph type="body" sz="quarter" idx="108" hasCustomPrompt="1"/>
          </p:nvPr>
        </p:nvSpPr>
        <p:spPr>
          <a:xfrm>
            <a:off x="8405493" y="1499895"/>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7" name="Text Placeholder 5">
            <a:extLst>
              <a:ext uri="{FF2B5EF4-FFF2-40B4-BE49-F238E27FC236}">
                <a16:creationId xmlns:a16="http://schemas.microsoft.com/office/drawing/2014/main" id="{6F3C9C3E-0D4C-45B6-98E9-1BB9EB168AB2}"/>
              </a:ext>
            </a:extLst>
          </p:cNvPr>
          <p:cNvSpPr>
            <a:spLocks noGrp="1"/>
          </p:cNvSpPr>
          <p:nvPr>
            <p:ph type="body" sz="quarter" idx="109" hasCustomPrompt="1"/>
          </p:nvPr>
        </p:nvSpPr>
        <p:spPr>
          <a:xfrm>
            <a:off x="6404214" y="1421102"/>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8" name="Text Placeholder 5">
            <a:extLst>
              <a:ext uri="{FF2B5EF4-FFF2-40B4-BE49-F238E27FC236}">
                <a16:creationId xmlns:a16="http://schemas.microsoft.com/office/drawing/2014/main" id="{502523A3-3513-45FD-9248-B200679E8835}"/>
              </a:ext>
            </a:extLst>
          </p:cNvPr>
          <p:cNvSpPr>
            <a:spLocks noGrp="1"/>
          </p:cNvSpPr>
          <p:nvPr>
            <p:ph type="body" sz="quarter" idx="110" hasCustomPrompt="1"/>
          </p:nvPr>
        </p:nvSpPr>
        <p:spPr>
          <a:xfrm>
            <a:off x="4255929" y="1425064"/>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9" name="Text Placeholder 5">
            <a:extLst>
              <a:ext uri="{FF2B5EF4-FFF2-40B4-BE49-F238E27FC236}">
                <a16:creationId xmlns:a16="http://schemas.microsoft.com/office/drawing/2014/main" id="{D1665F71-A6C4-4709-B32C-35A7B40BE7AB}"/>
              </a:ext>
            </a:extLst>
          </p:cNvPr>
          <p:cNvSpPr>
            <a:spLocks noGrp="1"/>
          </p:cNvSpPr>
          <p:nvPr>
            <p:ph type="body" sz="quarter" idx="111" hasCustomPrompt="1"/>
          </p:nvPr>
        </p:nvSpPr>
        <p:spPr>
          <a:xfrm>
            <a:off x="2291915" y="1636591"/>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0" name="Text Placeholder 57">
            <a:extLst>
              <a:ext uri="{FF2B5EF4-FFF2-40B4-BE49-F238E27FC236}">
                <a16:creationId xmlns:a16="http://schemas.microsoft.com/office/drawing/2014/main" id="{381411F1-AAC5-46CB-A14E-4A811D2A0F18}"/>
              </a:ext>
            </a:extLst>
          </p:cNvPr>
          <p:cNvSpPr>
            <a:spLocks noGrp="1"/>
          </p:cNvSpPr>
          <p:nvPr>
            <p:ph type="body" sz="quarter" idx="123" hasCustomPrompt="1"/>
          </p:nvPr>
        </p:nvSpPr>
        <p:spPr>
          <a:xfrm flipV="1">
            <a:off x="1947277" y="3996256"/>
            <a:ext cx="2675407"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75407" h="123456">
                <a:moveTo>
                  <a:pt x="61200" y="123456"/>
                </a:moveTo>
                <a:cubicBezTo>
                  <a:pt x="78100" y="123456"/>
                  <a:pt x="93400" y="116547"/>
                  <a:pt x="104475" y="105376"/>
                </a:cubicBezTo>
                <a:lnTo>
                  <a:pt x="115826" y="77736"/>
                </a:lnTo>
                <a:lnTo>
                  <a:pt x="2675407" y="77736"/>
                </a:lnTo>
                <a:lnTo>
                  <a:pt x="2675407" y="32017"/>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1" name="Text Placeholder 58">
            <a:extLst>
              <a:ext uri="{FF2B5EF4-FFF2-40B4-BE49-F238E27FC236}">
                <a16:creationId xmlns:a16="http://schemas.microsoft.com/office/drawing/2014/main" id="{1531AEE5-3F90-464B-B8D2-7A6F28647AD7}"/>
              </a:ext>
            </a:extLst>
          </p:cNvPr>
          <p:cNvSpPr>
            <a:spLocks noGrp="1"/>
          </p:cNvSpPr>
          <p:nvPr>
            <p:ph type="body" sz="quarter" idx="124" hasCustomPrompt="1"/>
          </p:nvPr>
        </p:nvSpPr>
        <p:spPr>
          <a:xfrm rot="20816704" flipV="1">
            <a:off x="2274654" y="4755141"/>
            <a:ext cx="2364644"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355975 w 2675407"/>
              <a:gd name="connsiteY4" fmla="*/ 2814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364644"/>
              <a:gd name="connsiteY0" fmla="*/ 123456 h 123456"/>
              <a:gd name="connsiteX1" fmla="*/ 104475 w 2364644"/>
              <a:gd name="connsiteY1" fmla="*/ 105376 h 123456"/>
              <a:gd name="connsiteX2" fmla="*/ 115826 w 2364644"/>
              <a:gd name="connsiteY2" fmla="*/ 77736 h 123456"/>
              <a:gd name="connsiteX3" fmla="*/ 2364644 w 2364644"/>
              <a:gd name="connsiteY3" fmla="*/ 82022 h 123456"/>
              <a:gd name="connsiteX4" fmla="*/ 2355975 w 2364644"/>
              <a:gd name="connsiteY4" fmla="*/ 28147 h 123456"/>
              <a:gd name="connsiteX5" fmla="*/ 110199 w 2364644"/>
              <a:gd name="connsiteY5" fmla="*/ 32017 h 123456"/>
              <a:gd name="connsiteX6" fmla="*/ 104475 w 2364644"/>
              <a:gd name="connsiteY6" fmla="*/ 18080 h 123456"/>
              <a:gd name="connsiteX7" fmla="*/ 61200 w 2364644"/>
              <a:gd name="connsiteY7" fmla="*/ 0 h 123456"/>
              <a:gd name="connsiteX8" fmla="*/ 0 w 2364644"/>
              <a:gd name="connsiteY8" fmla="*/ 61728 h 123456"/>
              <a:gd name="connsiteX9" fmla="*/ 61200 w 2364644"/>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64644" h="123456">
                <a:moveTo>
                  <a:pt x="61200" y="123456"/>
                </a:moveTo>
                <a:cubicBezTo>
                  <a:pt x="78100" y="123456"/>
                  <a:pt x="93400" y="116547"/>
                  <a:pt x="104475" y="105376"/>
                </a:cubicBezTo>
                <a:lnTo>
                  <a:pt x="115826" y="77736"/>
                </a:lnTo>
                <a:lnTo>
                  <a:pt x="2364644" y="82022"/>
                </a:lnTo>
                <a:lnTo>
                  <a:pt x="2355975" y="28147"/>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2" name="Text Placeholder 59">
            <a:extLst>
              <a:ext uri="{FF2B5EF4-FFF2-40B4-BE49-F238E27FC236}">
                <a16:creationId xmlns:a16="http://schemas.microsoft.com/office/drawing/2014/main" id="{0ACC3D0B-0BC5-43FF-AB4F-3D051CD52AA0}"/>
              </a:ext>
            </a:extLst>
          </p:cNvPr>
          <p:cNvSpPr>
            <a:spLocks noGrp="1"/>
          </p:cNvSpPr>
          <p:nvPr>
            <p:ph type="body" sz="quarter" idx="125" hasCustomPrompt="1"/>
          </p:nvPr>
        </p:nvSpPr>
        <p:spPr>
          <a:xfrm rot="1137051" flipV="1">
            <a:off x="2323447" y="3358254"/>
            <a:ext cx="2319426"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312110 w 2675407"/>
              <a:gd name="connsiteY4" fmla="*/ 32922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319426"/>
              <a:gd name="connsiteY0" fmla="*/ 123456 h 123456"/>
              <a:gd name="connsiteX1" fmla="*/ 104475 w 2319426"/>
              <a:gd name="connsiteY1" fmla="*/ 105376 h 123456"/>
              <a:gd name="connsiteX2" fmla="*/ 115826 w 2319426"/>
              <a:gd name="connsiteY2" fmla="*/ 77736 h 123456"/>
              <a:gd name="connsiteX3" fmla="*/ 2319426 w 2319426"/>
              <a:gd name="connsiteY3" fmla="*/ 77661 h 123456"/>
              <a:gd name="connsiteX4" fmla="*/ 2312110 w 2319426"/>
              <a:gd name="connsiteY4" fmla="*/ 32922 h 123456"/>
              <a:gd name="connsiteX5" fmla="*/ 110199 w 2319426"/>
              <a:gd name="connsiteY5" fmla="*/ 32017 h 123456"/>
              <a:gd name="connsiteX6" fmla="*/ 104475 w 2319426"/>
              <a:gd name="connsiteY6" fmla="*/ 18080 h 123456"/>
              <a:gd name="connsiteX7" fmla="*/ 61200 w 2319426"/>
              <a:gd name="connsiteY7" fmla="*/ 0 h 123456"/>
              <a:gd name="connsiteX8" fmla="*/ 0 w 2319426"/>
              <a:gd name="connsiteY8" fmla="*/ 61728 h 123456"/>
              <a:gd name="connsiteX9" fmla="*/ 61200 w 2319426"/>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19426" h="123456">
                <a:moveTo>
                  <a:pt x="61200" y="123456"/>
                </a:moveTo>
                <a:cubicBezTo>
                  <a:pt x="78100" y="123456"/>
                  <a:pt x="93400" y="116547"/>
                  <a:pt x="104475" y="105376"/>
                </a:cubicBezTo>
                <a:lnTo>
                  <a:pt x="115826" y="77736"/>
                </a:lnTo>
                <a:lnTo>
                  <a:pt x="2319426" y="77661"/>
                </a:lnTo>
                <a:lnTo>
                  <a:pt x="2312110" y="32922"/>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3" name="Text Placeholder 60">
            <a:extLst>
              <a:ext uri="{FF2B5EF4-FFF2-40B4-BE49-F238E27FC236}">
                <a16:creationId xmlns:a16="http://schemas.microsoft.com/office/drawing/2014/main" id="{89E421E0-4760-46BF-BDFE-F01A36925945}"/>
              </a:ext>
            </a:extLst>
          </p:cNvPr>
          <p:cNvSpPr>
            <a:spLocks noGrp="1"/>
          </p:cNvSpPr>
          <p:nvPr>
            <p:ph type="body" sz="quarter" idx="126" hasCustomPrompt="1"/>
          </p:nvPr>
        </p:nvSpPr>
        <p:spPr>
          <a:xfrm rot="2572300" flipV="1">
            <a:off x="3323508" y="2855458"/>
            <a:ext cx="1509789"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1502878 w 2675407"/>
              <a:gd name="connsiteY4" fmla="*/ 3354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1509789"/>
              <a:gd name="connsiteY0" fmla="*/ 123456 h 123456"/>
              <a:gd name="connsiteX1" fmla="*/ 104475 w 1509789"/>
              <a:gd name="connsiteY1" fmla="*/ 105376 h 123456"/>
              <a:gd name="connsiteX2" fmla="*/ 115826 w 1509789"/>
              <a:gd name="connsiteY2" fmla="*/ 77736 h 123456"/>
              <a:gd name="connsiteX3" fmla="*/ 1509789 w 1509789"/>
              <a:gd name="connsiteY3" fmla="*/ 76676 h 123456"/>
              <a:gd name="connsiteX4" fmla="*/ 1502878 w 1509789"/>
              <a:gd name="connsiteY4" fmla="*/ 33547 h 123456"/>
              <a:gd name="connsiteX5" fmla="*/ 110199 w 1509789"/>
              <a:gd name="connsiteY5" fmla="*/ 32017 h 123456"/>
              <a:gd name="connsiteX6" fmla="*/ 104475 w 1509789"/>
              <a:gd name="connsiteY6" fmla="*/ 18080 h 123456"/>
              <a:gd name="connsiteX7" fmla="*/ 61200 w 1509789"/>
              <a:gd name="connsiteY7" fmla="*/ 0 h 123456"/>
              <a:gd name="connsiteX8" fmla="*/ 0 w 1509789"/>
              <a:gd name="connsiteY8" fmla="*/ 61728 h 123456"/>
              <a:gd name="connsiteX9" fmla="*/ 61200 w 1509789"/>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09789" h="123456">
                <a:moveTo>
                  <a:pt x="61200" y="123456"/>
                </a:moveTo>
                <a:cubicBezTo>
                  <a:pt x="78100" y="123456"/>
                  <a:pt x="93400" y="116547"/>
                  <a:pt x="104475" y="105376"/>
                </a:cubicBezTo>
                <a:lnTo>
                  <a:pt x="115826" y="77736"/>
                </a:lnTo>
                <a:lnTo>
                  <a:pt x="1509789" y="76676"/>
                </a:lnTo>
                <a:lnTo>
                  <a:pt x="1502878" y="33547"/>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4" name="Text Placeholder 61">
            <a:extLst>
              <a:ext uri="{FF2B5EF4-FFF2-40B4-BE49-F238E27FC236}">
                <a16:creationId xmlns:a16="http://schemas.microsoft.com/office/drawing/2014/main" id="{F7496B88-4B69-4F9F-8A64-61D2728BFEBB}"/>
              </a:ext>
            </a:extLst>
          </p:cNvPr>
          <p:cNvSpPr>
            <a:spLocks noGrp="1"/>
          </p:cNvSpPr>
          <p:nvPr>
            <p:ph type="body" sz="quarter" idx="127" hasCustomPrompt="1"/>
          </p:nvPr>
        </p:nvSpPr>
        <p:spPr>
          <a:xfrm rot="5092254" flipV="1">
            <a:off x="4769437" y="2458314"/>
            <a:ext cx="730084"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719925 w 2675407"/>
              <a:gd name="connsiteY4" fmla="*/ 31879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730084"/>
              <a:gd name="connsiteY0" fmla="*/ 123456 h 123456"/>
              <a:gd name="connsiteX1" fmla="*/ 104475 w 730084"/>
              <a:gd name="connsiteY1" fmla="*/ 105376 h 123456"/>
              <a:gd name="connsiteX2" fmla="*/ 115826 w 730084"/>
              <a:gd name="connsiteY2" fmla="*/ 77736 h 123456"/>
              <a:gd name="connsiteX3" fmla="*/ 730084 w 730084"/>
              <a:gd name="connsiteY3" fmla="*/ 80002 h 123456"/>
              <a:gd name="connsiteX4" fmla="*/ 719925 w 730084"/>
              <a:gd name="connsiteY4" fmla="*/ 31879 h 123456"/>
              <a:gd name="connsiteX5" fmla="*/ 110199 w 730084"/>
              <a:gd name="connsiteY5" fmla="*/ 32017 h 123456"/>
              <a:gd name="connsiteX6" fmla="*/ 104475 w 730084"/>
              <a:gd name="connsiteY6" fmla="*/ 18080 h 123456"/>
              <a:gd name="connsiteX7" fmla="*/ 61200 w 730084"/>
              <a:gd name="connsiteY7" fmla="*/ 0 h 123456"/>
              <a:gd name="connsiteX8" fmla="*/ 0 w 730084"/>
              <a:gd name="connsiteY8" fmla="*/ 61728 h 123456"/>
              <a:gd name="connsiteX9" fmla="*/ 61200 w 730084"/>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0084" h="123456">
                <a:moveTo>
                  <a:pt x="61200" y="123456"/>
                </a:moveTo>
                <a:cubicBezTo>
                  <a:pt x="78100" y="123456"/>
                  <a:pt x="93400" y="116547"/>
                  <a:pt x="104475" y="105376"/>
                </a:cubicBezTo>
                <a:lnTo>
                  <a:pt x="115826" y="77736"/>
                </a:lnTo>
                <a:lnTo>
                  <a:pt x="730084" y="80002"/>
                </a:lnTo>
                <a:lnTo>
                  <a:pt x="719925" y="31879"/>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5" name="Text Placeholder 62">
            <a:extLst>
              <a:ext uri="{FF2B5EF4-FFF2-40B4-BE49-F238E27FC236}">
                <a16:creationId xmlns:a16="http://schemas.microsoft.com/office/drawing/2014/main" id="{B45CCB84-E086-446A-9ADD-5A4FA3B97BAE}"/>
              </a:ext>
            </a:extLst>
          </p:cNvPr>
          <p:cNvSpPr>
            <a:spLocks noGrp="1"/>
          </p:cNvSpPr>
          <p:nvPr>
            <p:ph type="body" sz="quarter" idx="128" hasCustomPrompt="1"/>
          </p:nvPr>
        </p:nvSpPr>
        <p:spPr>
          <a:xfrm rot="6221869" flipV="1">
            <a:off x="6576108" y="2385504"/>
            <a:ext cx="840237"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828094 w 2675407"/>
              <a:gd name="connsiteY3" fmla="*/ 8255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840237"/>
              <a:gd name="connsiteY0" fmla="*/ 123456 h 123456"/>
              <a:gd name="connsiteX1" fmla="*/ 104475 w 840237"/>
              <a:gd name="connsiteY1" fmla="*/ 105376 h 123456"/>
              <a:gd name="connsiteX2" fmla="*/ 115826 w 840237"/>
              <a:gd name="connsiteY2" fmla="*/ 77736 h 123456"/>
              <a:gd name="connsiteX3" fmla="*/ 828094 w 840237"/>
              <a:gd name="connsiteY3" fmla="*/ 82556 h 123456"/>
              <a:gd name="connsiteX4" fmla="*/ 840237 w 840237"/>
              <a:gd name="connsiteY4" fmla="*/ 29452 h 123456"/>
              <a:gd name="connsiteX5" fmla="*/ 110199 w 840237"/>
              <a:gd name="connsiteY5" fmla="*/ 32017 h 123456"/>
              <a:gd name="connsiteX6" fmla="*/ 104475 w 840237"/>
              <a:gd name="connsiteY6" fmla="*/ 18080 h 123456"/>
              <a:gd name="connsiteX7" fmla="*/ 61200 w 840237"/>
              <a:gd name="connsiteY7" fmla="*/ 0 h 123456"/>
              <a:gd name="connsiteX8" fmla="*/ 0 w 840237"/>
              <a:gd name="connsiteY8" fmla="*/ 61728 h 123456"/>
              <a:gd name="connsiteX9" fmla="*/ 61200 w 840237"/>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40237" h="123456">
                <a:moveTo>
                  <a:pt x="61200" y="123456"/>
                </a:moveTo>
                <a:cubicBezTo>
                  <a:pt x="78100" y="123456"/>
                  <a:pt x="93400" y="116547"/>
                  <a:pt x="104475" y="105376"/>
                </a:cubicBezTo>
                <a:lnTo>
                  <a:pt x="115826" y="77736"/>
                </a:lnTo>
                <a:lnTo>
                  <a:pt x="828094" y="82556"/>
                </a:lnTo>
                <a:lnTo>
                  <a:pt x="840237" y="29452"/>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6" name="Text Placeholder 78">
            <a:extLst>
              <a:ext uri="{FF2B5EF4-FFF2-40B4-BE49-F238E27FC236}">
                <a16:creationId xmlns:a16="http://schemas.microsoft.com/office/drawing/2014/main" id="{45A23E44-6D54-4713-84A3-4BE9B296BCAF}"/>
              </a:ext>
            </a:extLst>
          </p:cNvPr>
          <p:cNvSpPr>
            <a:spLocks noGrp="1"/>
          </p:cNvSpPr>
          <p:nvPr>
            <p:ph type="body" sz="quarter" idx="129" hasCustomPrompt="1"/>
          </p:nvPr>
        </p:nvSpPr>
        <p:spPr>
          <a:xfrm rot="8504871" flipV="1">
            <a:off x="7519189" y="2569103"/>
            <a:ext cx="1408955"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1379897 w 2675407"/>
              <a:gd name="connsiteY3" fmla="*/ 81859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1408955"/>
              <a:gd name="connsiteY0" fmla="*/ 123456 h 123456"/>
              <a:gd name="connsiteX1" fmla="*/ 104475 w 1408955"/>
              <a:gd name="connsiteY1" fmla="*/ 105376 h 123456"/>
              <a:gd name="connsiteX2" fmla="*/ 115826 w 1408955"/>
              <a:gd name="connsiteY2" fmla="*/ 77736 h 123456"/>
              <a:gd name="connsiteX3" fmla="*/ 1379897 w 1408955"/>
              <a:gd name="connsiteY3" fmla="*/ 81859 h 123456"/>
              <a:gd name="connsiteX4" fmla="*/ 1408955 w 1408955"/>
              <a:gd name="connsiteY4" fmla="*/ 32422 h 123456"/>
              <a:gd name="connsiteX5" fmla="*/ 110199 w 1408955"/>
              <a:gd name="connsiteY5" fmla="*/ 32017 h 123456"/>
              <a:gd name="connsiteX6" fmla="*/ 104475 w 1408955"/>
              <a:gd name="connsiteY6" fmla="*/ 18080 h 123456"/>
              <a:gd name="connsiteX7" fmla="*/ 61200 w 1408955"/>
              <a:gd name="connsiteY7" fmla="*/ 0 h 123456"/>
              <a:gd name="connsiteX8" fmla="*/ 0 w 1408955"/>
              <a:gd name="connsiteY8" fmla="*/ 61728 h 123456"/>
              <a:gd name="connsiteX9" fmla="*/ 61200 w 1408955"/>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08955" h="123456">
                <a:moveTo>
                  <a:pt x="61200" y="123456"/>
                </a:moveTo>
                <a:cubicBezTo>
                  <a:pt x="78100" y="123456"/>
                  <a:pt x="93400" y="116547"/>
                  <a:pt x="104475" y="105376"/>
                </a:cubicBezTo>
                <a:lnTo>
                  <a:pt x="115826" y="77736"/>
                </a:lnTo>
                <a:lnTo>
                  <a:pt x="1379897" y="81859"/>
                </a:lnTo>
                <a:lnTo>
                  <a:pt x="1408955" y="32422"/>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7" name="Text Placeholder 79">
            <a:extLst>
              <a:ext uri="{FF2B5EF4-FFF2-40B4-BE49-F238E27FC236}">
                <a16:creationId xmlns:a16="http://schemas.microsoft.com/office/drawing/2014/main" id="{3C0CE4C1-E370-44F3-B0B3-ADE8127C6CFF}"/>
              </a:ext>
            </a:extLst>
          </p:cNvPr>
          <p:cNvSpPr>
            <a:spLocks noGrp="1"/>
          </p:cNvSpPr>
          <p:nvPr>
            <p:ph type="body" sz="quarter" idx="130" hasCustomPrompt="1"/>
          </p:nvPr>
        </p:nvSpPr>
        <p:spPr>
          <a:xfrm rot="9873260" flipV="1">
            <a:off x="7671686" y="2984926"/>
            <a:ext cx="2430405"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404852 w 2675407"/>
              <a:gd name="connsiteY3" fmla="*/ 79517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430405"/>
              <a:gd name="connsiteY0" fmla="*/ 123456 h 123456"/>
              <a:gd name="connsiteX1" fmla="*/ 104475 w 2430405"/>
              <a:gd name="connsiteY1" fmla="*/ 105376 h 123456"/>
              <a:gd name="connsiteX2" fmla="*/ 115826 w 2430405"/>
              <a:gd name="connsiteY2" fmla="*/ 77736 h 123456"/>
              <a:gd name="connsiteX3" fmla="*/ 2404852 w 2430405"/>
              <a:gd name="connsiteY3" fmla="*/ 79517 h 123456"/>
              <a:gd name="connsiteX4" fmla="*/ 2430405 w 2430405"/>
              <a:gd name="connsiteY4" fmla="*/ 31951 h 123456"/>
              <a:gd name="connsiteX5" fmla="*/ 110199 w 2430405"/>
              <a:gd name="connsiteY5" fmla="*/ 32017 h 123456"/>
              <a:gd name="connsiteX6" fmla="*/ 104475 w 2430405"/>
              <a:gd name="connsiteY6" fmla="*/ 18080 h 123456"/>
              <a:gd name="connsiteX7" fmla="*/ 61200 w 2430405"/>
              <a:gd name="connsiteY7" fmla="*/ 0 h 123456"/>
              <a:gd name="connsiteX8" fmla="*/ 0 w 2430405"/>
              <a:gd name="connsiteY8" fmla="*/ 61728 h 123456"/>
              <a:gd name="connsiteX9" fmla="*/ 61200 w 2430405"/>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0405" h="123456">
                <a:moveTo>
                  <a:pt x="61200" y="123456"/>
                </a:moveTo>
                <a:cubicBezTo>
                  <a:pt x="78100" y="123456"/>
                  <a:pt x="93400" y="116547"/>
                  <a:pt x="104475" y="105376"/>
                </a:cubicBezTo>
                <a:lnTo>
                  <a:pt x="115826" y="77736"/>
                </a:lnTo>
                <a:lnTo>
                  <a:pt x="2404852" y="79517"/>
                </a:lnTo>
                <a:lnTo>
                  <a:pt x="2430405" y="31951"/>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8" name="Text Placeholder 80">
            <a:extLst>
              <a:ext uri="{FF2B5EF4-FFF2-40B4-BE49-F238E27FC236}">
                <a16:creationId xmlns:a16="http://schemas.microsoft.com/office/drawing/2014/main" id="{B59671CE-9198-440B-BC7D-ED785D4E52AC}"/>
              </a:ext>
            </a:extLst>
          </p:cNvPr>
          <p:cNvSpPr>
            <a:spLocks noGrp="1"/>
          </p:cNvSpPr>
          <p:nvPr>
            <p:ph type="body" sz="quarter" idx="131" hasCustomPrompt="1"/>
          </p:nvPr>
        </p:nvSpPr>
        <p:spPr>
          <a:xfrm rot="10612923" flipV="1">
            <a:off x="7700653" y="3652497"/>
            <a:ext cx="2484224"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484224 w 2675407"/>
              <a:gd name="connsiteY3" fmla="*/ 78087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484224"/>
              <a:gd name="connsiteY0" fmla="*/ 123456 h 123456"/>
              <a:gd name="connsiteX1" fmla="*/ 104475 w 2484224"/>
              <a:gd name="connsiteY1" fmla="*/ 105376 h 123456"/>
              <a:gd name="connsiteX2" fmla="*/ 115826 w 2484224"/>
              <a:gd name="connsiteY2" fmla="*/ 77736 h 123456"/>
              <a:gd name="connsiteX3" fmla="*/ 2484224 w 2484224"/>
              <a:gd name="connsiteY3" fmla="*/ 78087 h 123456"/>
              <a:gd name="connsiteX4" fmla="*/ 2479207 w 2484224"/>
              <a:gd name="connsiteY4" fmla="*/ 32641 h 123456"/>
              <a:gd name="connsiteX5" fmla="*/ 110199 w 2484224"/>
              <a:gd name="connsiteY5" fmla="*/ 32017 h 123456"/>
              <a:gd name="connsiteX6" fmla="*/ 104475 w 2484224"/>
              <a:gd name="connsiteY6" fmla="*/ 18080 h 123456"/>
              <a:gd name="connsiteX7" fmla="*/ 61200 w 2484224"/>
              <a:gd name="connsiteY7" fmla="*/ 0 h 123456"/>
              <a:gd name="connsiteX8" fmla="*/ 0 w 2484224"/>
              <a:gd name="connsiteY8" fmla="*/ 61728 h 123456"/>
              <a:gd name="connsiteX9" fmla="*/ 61200 w 2484224"/>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84224" h="123456">
                <a:moveTo>
                  <a:pt x="61200" y="123456"/>
                </a:moveTo>
                <a:cubicBezTo>
                  <a:pt x="78100" y="123456"/>
                  <a:pt x="93400" y="116547"/>
                  <a:pt x="104475" y="105376"/>
                </a:cubicBezTo>
                <a:lnTo>
                  <a:pt x="115826" y="77736"/>
                </a:lnTo>
                <a:lnTo>
                  <a:pt x="2484224" y="78087"/>
                </a:lnTo>
                <a:lnTo>
                  <a:pt x="2479207" y="32641"/>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9" name="Text Placeholder 82">
            <a:extLst>
              <a:ext uri="{FF2B5EF4-FFF2-40B4-BE49-F238E27FC236}">
                <a16:creationId xmlns:a16="http://schemas.microsoft.com/office/drawing/2014/main" id="{12F47B41-4CBE-41F8-A5A0-8BE2C89564AD}"/>
              </a:ext>
            </a:extLst>
          </p:cNvPr>
          <p:cNvSpPr>
            <a:spLocks noGrp="1"/>
          </p:cNvSpPr>
          <p:nvPr>
            <p:ph type="body" sz="quarter" idx="132" hasCustomPrompt="1"/>
          </p:nvPr>
        </p:nvSpPr>
        <p:spPr>
          <a:xfrm rot="11435967" flipV="1">
            <a:off x="7885529" y="4421360"/>
            <a:ext cx="2399489"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398565 w 2675407"/>
              <a:gd name="connsiteY3" fmla="*/ 82155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399489"/>
              <a:gd name="connsiteY0" fmla="*/ 123456 h 123456"/>
              <a:gd name="connsiteX1" fmla="*/ 104475 w 2399489"/>
              <a:gd name="connsiteY1" fmla="*/ 105376 h 123456"/>
              <a:gd name="connsiteX2" fmla="*/ 115826 w 2399489"/>
              <a:gd name="connsiteY2" fmla="*/ 77736 h 123456"/>
              <a:gd name="connsiteX3" fmla="*/ 2398565 w 2399489"/>
              <a:gd name="connsiteY3" fmla="*/ 82155 h 123456"/>
              <a:gd name="connsiteX4" fmla="*/ 2399489 w 2399489"/>
              <a:gd name="connsiteY4" fmla="*/ 31497 h 123456"/>
              <a:gd name="connsiteX5" fmla="*/ 110199 w 2399489"/>
              <a:gd name="connsiteY5" fmla="*/ 32017 h 123456"/>
              <a:gd name="connsiteX6" fmla="*/ 104475 w 2399489"/>
              <a:gd name="connsiteY6" fmla="*/ 18080 h 123456"/>
              <a:gd name="connsiteX7" fmla="*/ 61200 w 2399489"/>
              <a:gd name="connsiteY7" fmla="*/ 0 h 123456"/>
              <a:gd name="connsiteX8" fmla="*/ 0 w 2399489"/>
              <a:gd name="connsiteY8" fmla="*/ 61728 h 123456"/>
              <a:gd name="connsiteX9" fmla="*/ 61200 w 2399489"/>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99489" h="123456">
                <a:moveTo>
                  <a:pt x="61200" y="123456"/>
                </a:moveTo>
                <a:cubicBezTo>
                  <a:pt x="78100" y="123456"/>
                  <a:pt x="93400" y="116547"/>
                  <a:pt x="104475" y="105376"/>
                </a:cubicBezTo>
                <a:lnTo>
                  <a:pt x="115826" y="77736"/>
                </a:lnTo>
                <a:lnTo>
                  <a:pt x="2398565" y="82155"/>
                </a:lnTo>
                <a:lnTo>
                  <a:pt x="2399489" y="31497"/>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30" name="Text Placeholder 83">
            <a:extLst>
              <a:ext uri="{FF2B5EF4-FFF2-40B4-BE49-F238E27FC236}">
                <a16:creationId xmlns:a16="http://schemas.microsoft.com/office/drawing/2014/main" id="{33CE37B6-EB5F-4264-9148-D0987F0A0452}"/>
              </a:ext>
            </a:extLst>
          </p:cNvPr>
          <p:cNvSpPr>
            <a:spLocks noGrp="1"/>
          </p:cNvSpPr>
          <p:nvPr>
            <p:ph type="body" sz="quarter" idx="133" hasCustomPrompt="1"/>
          </p:nvPr>
        </p:nvSpPr>
        <p:spPr>
          <a:xfrm rot="12314570" flipV="1">
            <a:off x="7787411" y="5132593"/>
            <a:ext cx="1980943"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1976398 w 2675407"/>
              <a:gd name="connsiteY3" fmla="*/ 75891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1980943"/>
              <a:gd name="connsiteY0" fmla="*/ 123456 h 123456"/>
              <a:gd name="connsiteX1" fmla="*/ 104475 w 1980943"/>
              <a:gd name="connsiteY1" fmla="*/ 105376 h 123456"/>
              <a:gd name="connsiteX2" fmla="*/ 115826 w 1980943"/>
              <a:gd name="connsiteY2" fmla="*/ 77736 h 123456"/>
              <a:gd name="connsiteX3" fmla="*/ 1976398 w 1980943"/>
              <a:gd name="connsiteY3" fmla="*/ 75891 h 123456"/>
              <a:gd name="connsiteX4" fmla="*/ 1980943 w 1980943"/>
              <a:gd name="connsiteY4" fmla="*/ 32313 h 123456"/>
              <a:gd name="connsiteX5" fmla="*/ 110199 w 1980943"/>
              <a:gd name="connsiteY5" fmla="*/ 32017 h 123456"/>
              <a:gd name="connsiteX6" fmla="*/ 104475 w 1980943"/>
              <a:gd name="connsiteY6" fmla="*/ 18080 h 123456"/>
              <a:gd name="connsiteX7" fmla="*/ 61200 w 1980943"/>
              <a:gd name="connsiteY7" fmla="*/ 0 h 123456"/>
              <a:gd name="connsiteX8" fmla="*/ 0 w 1980943"/>
              <a:gd name="connsiteY8" fmla="*/ 61728 h 123456"/>
              <a:gd name="connsiteX9" fmla="*/ 61200 w 1980943"/>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80943" h="123456">
                <a:moveTo>
                  <a:pt x="61200" y="123456"/>
                </a:moveTo>
                <a:cubicBezTo>
                  <a:pt x="78100" y="123456"/>
                  <a:pt x="93400" y="116547"/>
                  <a:pt x="104475" y="105376"/>
                </a:cubicBezTo>
                <a:lnTo>
                  <a:pt x="115826" y="77736"/>
                </a:lnTo>
                <a:lnTo>
                  <a:pt x="1976398" y="75891"/>
                </a:lnTo>
                <a:lnTo>
                  <a:pt x="1980943" y="32313"/>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31" name="Text Placeholder 84">
            <a:extLst>
              <a:ext uri="{FF2B5EF4-FFF2-40B4-BE49-F238E27FC236}">
                <a16:creationId xmlns:a16="http://schemas.microsoft.com/office/drawing/2014/main" id="{1DA4A096-DE3C-4FB1-A33A-5CA1737267E1}"/>
              </a:ext>
            </a:extLst>
          </p:cNvPr>
          <p:cNvSpPr>
            <a:spLocks noGrp="1"/>
          </p:cNvSpPr>
          <p:nvPr>
            <p:ph type="body" sz="quarter" idx="134" hasCustomPrompt="1"/>
          </p:nvPr>
        </p:nvSpPr>
        <p:spPr>
          <a:xfrm rot="14767767" flipV="1">
            <a:off x="7516746" y="5207560"/>
            <a:ext cx="653259"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642037 w 2675407"/>
              <a:gd name="connsiteY3" fmla="*/ 76514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653259"/>
              <a:gd name="connsiteY0" fmla="*/ 123456 h 123456"/>
              <a:gd name="connsiteX1" fmla="*/ 104475 w 653259"/>
              <a:gd name="connsiteY1" fmla="*/ 105376 h 123456"/>
              <a:gd name="connsiteX2" fmla="*/ 115826 w 653259"/>
              <a:gd name="connsiteY2" fmla="*/ 77736 h 123456"/>
              <a:gd name="connsiteX3" fmla="*/ 642037 w 653259"/>
              <a:gd name="connsiteY3" fmla="*/ 76514 h 123456"/>
              <a:gd name="connsiteX4" fmla="*/ 653259 w 653259"/>
              <a:gd name="connsiteY4" fmla="*/ 31322 h 123456"/>
              <a:gd name="connsiteX5" fmla="*/ 110199 w 653259"/>
              <a:gd name="connsiteY5" fmla="*/ 32017 h 123456"/>
              <a:gd name="connsiteX6" fmla="*/ 104475 w 653259"/>
              <a:gd name="connsiteY6" fmla="*/ 18080 h 123456"/>
              <a:gd name="connsiteX7" fmla="*/ 61200 w 653259"/>
              <a:gd name="connsiteY7" fmla="*/ 0 h 123456"/>
              <a:gd name="connsiteX8" fmla="*/ 0 w 653259"/>
              <a:gd name="connsiteY8" fmla="*/ 61728 h 123456"/>
              <a:gd name="connsiteX9" fmla="*/ 61200 w 653259"/>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3259" h="123456">
                <a:moveTo>
                  <a:pt x="61200" y="123456"/>
                </a:moveTo>
                <a:cubicBezTo>
                  <a:pt x="78100" y="123456"/>
                  <a:pt x="93400" y="116547"/>
                  <a:pt x="104475" y="105376"/>
                </a:cubicBezTo>
                <a:lnTo>
                  <a:pt x="115826" y="77736"/>
                </a:lnTo>
                <a:lnTo>
                  <a:pt x="642037" y="76514"/>
                </a:lnTo>
                <a:lnTo>
                  <a:pt x="653259" y="31322"/>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32" name="Text Placeholder 85">
            <a:extLst>
              <a:ext uri="{FF2B5EF4-FFF2-40B4-BE49-F238E27FC236}">
                <a16:creationId xmlns:a16="http://schemas.microsoft.com/office/drawing/2014/main" id="{11845864-0A67-44E1-A6A2-E953D6820EBD}"/>
              </a:ext>
            </a:extLst>
          </p:cNvPr>
          <p:cNvSpPr>
            <a:spLocks noGrp="1"/>
          </p:cNvSpPr>
          <p:nvPr>
            <p:ph type="body" sz="quarter" idx="135" hasCustomPrompt="1"/>
          </p:nvPr>
        </p:nvSpPr>
        <p:spPr>
          <a:xfrm rot="16200000" flipV="1">
            <a:off x="5932865" y="5294045"/>
            <a:ext cx="612230"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608929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612230"/>
              <a:gd name="connsiteY0" fmla="*/ 123456 h 123456"/>
              <a:gd name="connsiteX1" fmla="*/ 104475 w 612230"/>
              <a:gd name="connsiteY1" fmla="*/ 105376 h 123456"/>
              <a:gd name="connsiteX2" fmla="*/ 115826 w 612230"/>
              <a:gd name="connsiteY2" fmla="*/ 77736 h 123456"/>
              <a:gd name="connsiteX3" fmla="*/ 612230 w 612230"/>
              <a:gd name="connsiteY3" fmla="*/ 81037 h 123456"/>
              <a:gd name="connsiteX4" fmla="*/ 608929 w 612230"/>
              <a:gd name="connsiteY4" fmla="*/ 32017 h 123456"/>
              <a:gd name="connsiteX5" fmla="*/ 110199 w 612230"/>
              <a:gd name="connsiteY5" fmla="*/ 32017 h 123456"/>
              <a:gd name="connsiteX6" fmla="*/ 104475 w 612230"/>
              <a:gd name="connsiteY6" fmla="*/ 18080 h 123456"/>
              <a:gd name="connsiteX7" fmla="*/ 61200 w 612230"/>
              <a:gd name="connsiteY7" fmla="*/ 0 h 123456"/>
              <a:gd name="connsiteX8" fmla="*/ 0 w 612230"/>
              <a:gd name="connsiteY8" fmla="*/ 61728 h 123456"/>
              <a:gd name="connsiteX9" fmla="*/ 61200 w 612230"/>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2230" h="123456">
                <a:moveTo>
                  <a:pt x="61200" y="123456"/>
                </a:moveTo>
                <a:cubicBezTo>
                  <a:pt x="78100" y="123456"/>
                  <a:pt x="93400" y="116547"/>
                  <a:pt x="104475" y="105376"/>
                </a:cubicBezTo>
                <a:lnTo>
                  <a:pt x="115826" y="77736"/>
                </a:lnTo>
                <a:lnTo>
                  <a:pt x="612230" y="81037"/>
                </a:lnTo>
                <a:lnTo>
                  <a:pt x="608929" y="32017"/>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33" name="Text Placeholder 86">
            <a:extLst>
              <a:ext uri="{FF2B5EF4-FFF2-40B4-BE49-F238E27FC236}">
                <a16:creationId xmlns:a16="http://schemas.microsoft.com/office/drawing/2014/main" id="{B43E9FB5-FB58-4978-B618-28A9D445C825}"/>
              </a:ext>
            </a:extLst>
          </p:cNvPr>
          <p:cNvSpPr>
            <a:spLocks noGrp="1"/>
          </p:cNvSpPr>
          <p:nvPr>
            <p:ph type="body" sz="quarter" idx="136" hasCustomPrompt="1"/>
          </p:nvPr>
        </p:nvSpPr>
        <p:spPr>
          <a:xfrm rot="17775201" flipV="1">
            <a:off x="4499330" y="5256906"/>
            <a:ext cx="584949"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565764 w 2675407"/>
              <a:gd name="connsiteY4" fmla="*/ 33161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584949"/>
              <a:gd name="connsiteY0" fmla="*/ 123456 h 123456"/>
              <a:gd name="connsiteX1" fmla="*/ 104475 w 584949"/>
              <a:gd name="connsiteY1" fmla="*/ 105376 h 123456"/>
              <a:gd name="connsiteX2" fmla="*/ 115826 w 584949"/>
              <a:gd name="connsiteY2" fmla="*/ 77736 h 123456"/>
              <a:gd name="connsiteX3" fmla="*/ 584949 w 584949"/>
              <a:gd name="connsiteY3" fmla="*/ 77298 h 123456"/>
              <a:gd name="connsiteX4" fmla="*/ 565764 w 584949"/>
              <a:gd name="connsiteY4" fmla="*/ 33161 h 123456"/>
              <a:gd name="connsiteX5" fmla="*/ 110199 w 584949"/>
              <a:gd name="connsiteY5" fmla="*/ 32017 h 123456"/>
              <a:gd name="connsiteX6" fmla="*/ 104475 w 584949"/>
              <a:gd name="connsiteY6" fmla="*/ 18080 h 123456"/>
              <a:gd name="connsiteX7" fmla="*/ 61200 w 584949"/>
              <a:gd name="connsiteY7" fmla="*/ 0 h 123456"/>
              <a:gd name="connsiteX8" fmla="*/ 0 w 584949"/>
              <a:gd name="connsiteY8" fmla="*/ 61728 h 123456"/>
              <a:gd name="connsiteX9" fmla="*/ 61200 w 584949"/>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4949" h="123456">
                <a:moveTo>
                  <a:pt x="61200" y="123456"/>
                </a:moveTo>
                <a:cubicBezTo>
                  <a:pt x="78100" y="123456"/>
                  <a:pt x="93400" y="116547"/>
                  <a:pt x="104475" y="105376"/>
                </a:cubicBezTo>
                <a:lnTo>
                  <a:pt x="115826" y="77736"/>
                </a:lnTo>
                <a:lnTo>
                  <a:pt x="584949" y="77298"/>
                </a:lnTo>
                <a:lnTo>
                  <a:pt x="565764" y="33161"/>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34" name="Text Placeholder 87">
            <a:extLst>
              <a:ext uri="{FF2B5EF4-FFF2-40B4-BE49-F238E27FC236}">
                <a16:creationId xmlns:a16="http://schemas.microsoft.com/office/drawing/2014/main" id="{27FE99A4-4A6A-446F-851D-48257093F3C4}"/>
              </a:ext>
            </a:extLst>
          </p:cNvPr>
          <p:cNvSpPr>
            <a:spLocks noGrp="1"/>
          </p:cNvSpPr>
          <p:nvPr>
            <p:ph type="body" sz="quarter" idx="137" hasCustomPrompt="1"/>
          </p:nvPr>
        </p:nvSpPr>
        <p:spPr>
          <a:xfrm rot="19585133" flipV="1">
            <a:off x="3340999" y="5047751"/>
            <a:ext cx="1384470"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1373490 w 2675407"/>
              <a:gd name="connsiteY4" fmla="*/ 28626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1384470"/>
              <a:gd name="connsiteY0" fmla="*/ 123456 h 123456"/>
              <a:gd name="connsiteX1" fmla="*/ 104475 w 1384470"/>
              <a:gd name="connsiteY1" fmla="*/ 105376 h 123456"/>
              <a:gd name="connsiteX2" fmla="*/ 115826 w 1384470"/>
              <a:gd name="connsiteY2" fmla="*/ 77736 h 123456"/>
              <a:gd name="connsiteX3" fmla="*/ 1384470 w 1384470"/>
              <a:gd name="connsiteY3" fmla="*/ 78944 h 123456"/>
              <a:gd name="connsiteX4" fmla="*/ 1373490 w 1384470"/>
              <a:gd name="connsiteY4" fmla="*/ 28626 h 123456"/>
              <a:gd name="connsiteX5" fmla="*/ 110199 w 1384470"/>
              <a:gd name="connsiteY5" fmla="*/ 32017 h 123456"/>
              <a:gd name="connsiteX6" fmla="*/ 104475 w 1384470"/>
              <a:gd name="connsiteY6" fmla="*/ 18080 h 123456"/>
              <a:gd name="connsiteX7" fmla="*/ 61200 w 1384470"/>
              <a:gd name="connsiteY7" fmla="*/ 0 h 123456"/>
              <a:gd name="connsiteX8" fmla="*/ 0 w 1384470"/>
              <a:gd name="connsiteY8" fmla="*/ 61728 h 123456"/>
              <a:gd name="connsiteX9" fmla="*/ 61200 w 1384470"/>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84470" h="123456">
                <a:moveTo>
                  <a:pt x="61200" y="123456"/>
                </a:moveTo>
                <a:cubicBezTo>
                  <a:pt x="78100" y="123456"/>
                  <a:pt x="93400" y="116547"/>
                  <a:pt x="104475" y="105376"/>
                </a:cubicBezTo>
                <a:lnTo>
                  <a:pt x="115826" y="77736"/>
                </a:lnTo>
                <a:lnTo>
                  <a:pt x="1384470" y="78944"/>
                </a:lnTo>
                <a:lnTo>
                  <a:pt x="1373490" y="28626"/>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35" name="Rectangle 34">
            <a:extLst>
              <a:ext uri="{FF2B5EF4-FFF2-40B4-BE49-F238E27FC236}">
                <a16:creationId xmlns:a16="http://schemas.microsoft.com/office/drawing/2014/main" id="{C8BE27A0-640F-4AC8-A354-D4D964CB928D}"/>
              </a:ext>
            </a:extLst>
          </p:cNvPr>
          <p:cNvSpPr/>
          <p:nvPr userDrawn="1"/>
        </p:nvSpPr>
        <p:spPr>
          <a:xfrm>
            <a:off x="4535922" y="2711922"/>
            <a:ext cx="3472665" cy="2426738"/>
          </a:xfrm>
          <a:prstGeom prst="rect">
            <a:avLst/>
          </a:prstGeom>
          <a:solidFill>
            <a:srgbClr val="007A53"/>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Text Placeholder 5">
            <a:extLst>
              <a:ext uri="{FF2B5EF4-FFF2-40B4-BE49-F238E27FC236}">
                <a16:creationId xmlns:a16="http://schemas.microsoft.com/office/drawing/2014/main" id="{8400EE77-6B83-4162-B5EF-C9D9E5CE1232}"/>
              </a:ext>
            </a:extLst>
          </p:cNvPr>
          <p:cNvSpPr>
            <a:spLocks noGrp="1"/>
          </p:cNvSpPr>
          <p:nvPr>
            <p:ph type="body" sz="quarter" idx="97" hasCustomPrompt="1"/>
          </p:nvPr>
        </p:nvSpPr>
        <p:spPr>
          <a:xfrm>
            <a:off x="4680239" y="3066360"/>
            <a:ext cx="3135856" cy="1730084"/>
          </a:xfrm>
          <a:prstGeom prst="rect">
            <a:avLst/>
          </a:prstGeom>
          <a:noFill/>
        </p:spPr>
        <p:txBody>
          <a:bodyPr anchor="ctr" anchorCtr="0"/>
          <a:lstStyle>
            <a:lvl1pPr marL="0" indent="0" algn="ctr">
              <a:buNone/>
              <a:defRPr lang="en-US" sz="2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Tree>
    <p:extLst>
      <p:ext uri="{BB962C8B-B14F-4D97-AF65-F5344CB8AC3E}">
        <p14:creationId xmlns:p14="http://schemas.microsoft.com/office/powerpoint/2010/main" val="11945884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ox Flow">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37" name="Text Placeholder 5">
            <a:extLst>
              <a:ext uri="{FF2B5EF4-FFF2-40B4-BE49-F238E27FC236}">
                <a16:creationId xmlns:a16="http://schemas.microsoft.com/office/drawing/2014/main" id="{C41EDEA6-07B3-463D-85E5-1A1E05575DBC}"/>
              </a:ext>
            </a:extLst>
          </p:cNvPr>
          <p:cNvSpPr>
            <a:spLocks noGrp="1"/>
          </p:cNvSpPr>
          <p:nvPr>
            <p:ph type="body" sz="quarter" idx="96" hasCustomPrompt="1"/>
          </p:nvPr>
        </p:nvSpPr>
        <p:spPr>
          <a:xfrm>
            <a:off x="641650" y="1571117"/>
            <a:ext cx="10916084" cy="745911"/>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38" name="Text Placeholder 5">
            <a:extLst>
              <a:ext uri="{FF2B5EF4-FFF2-40B4-BE49-F238E27FC236}">
                <a16:creationId xmlns:a16="http://schemas.microsoft.com/office/drawing/2014/main" id="{694B6BEB-9C60-4589-9F90-EB1DF147A10E}"/>
              </a:ext>
            </a:extLst>
          </p:cNvPr>
          <p:cNvSpPr>
            <a:spLocks noGrp="1"/>
          </p:cNvSpPr>
          <p:nvPr>
            <p:ph type="body" sz="quarter" idx="97" hasCustomPrompt="1"/>
          </p:nvPr>
        </p:nvSpPr>
        <p:spPr>
          <a:xfrm>
            <a:off x="637958" y="2881823"/>
            <a:ext cx="10916084" cy="745911"/>
          </a:xfrm>
          <a:prstGeom prst="rect">
            <a:avLst/>
          </a:prstGeom>
          <a:solidFill>
            <a:srgbClr val="97999B"/>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39" name="Text Placeholder 5">
            <a:extLst>
              <a:ext uri="{FF2B5EF4-FFF2-40B4-BE49-F238E27FC236}">
                <a16:creationId xmlns:a16="http://schemas.microsoft.com/office/drawing/2014/main" id="{FB0E3233-DCEA-4127-A6A0-52722B536272}"/>
              </a:ext>
            </a:extLst>
          </p:cNvPr>
          <p:cNvSpPr>
            <a:spLocks noGrp="1"/>
          </p:cNvSpPr>
          <p:nvPr>
            <p:ph type="body" sz="quarter" idx="98" hasCustomPrompt="1"/>
          </p:nvPr>
        </p:nvSpPr>
        <p:spPr>
          <a:xfrm>
            <a:off x="637958" y="4163396"/>
            <a:ext cx="10916084" cy="745911"/>
          </a:xfrm>
          <a:prstGeom prst="rect">
            <a:avLst/>
          </a:prstGeom>
          <a:solidFill>
            <a:srgbClr val="007A53"/>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40" name="Text Placeholder 5">
            <a:extLst>
              <a:ext uri="{FF2B5EF4-FFF2-40B4-BE49-F238E27FC236}">
                <a16:creationId xmlns:a16="http://schemas.microsoft.com/office/drawing/2014/main" id="{C2DB4960-1DD3-400D-817C-C4ADF0A310D9}"/>
              </a:ext>
            </a:extLst>
          </p:cNvPr>
          <p:cNvSpPr>
            <a:spLocks noGrp="1"/>
          </p:cNvSpPr>
          <p:nvPr>
            <p:ph type="body" sz="quarter" idx="99" hasCustomPrompt="1"/>
          </p:nvPr>
        </p:nvSpPr>
        <p:spPr>
          <a:xfrm>
            <a:off x="637958" y="5470970"/>
            <a:ext cx="10916084" cy="745911"/>
          </a:xfrm>
          <a:prstGeom prst="rect">
            <a:avLst/>
          </a:prstGeom>
          <a:solidFill>
            <a:srgbClr val="97999B"/>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41" name="Text Placeholder 13">
            <a:extLst>
              <a:ext uri="{FF2B5EF4-FFF2-40B4-BE49-F238E27FC236}">
                <a16:creationId xmlns:a16="http://schemas.microsoft.com/office/drawing/2014/main" id="{5F7DFF70-DF66-484A-9FB0-E9AE809757F7}"/>
              </a:ext>
            </a:extLst>
          </p:cNvPr>
          <p:cNvSpPr>
            <a:spLocks noGrp="1"/>
          </p:cNvSpPr>
          <p:nvPr>
            <p:ph type="body" sz="quarter" idx="124" hasCustomPrompt="1"/>
          </p:nvPr>
        </p:nvSpPr>
        <p:spPr>
          <a:xfrm flipV="1">
            <a:off x="6015907" y="2506755"/>
            <a:ext cx="167570" cy="224934"/>
          </a:xfrm>
          <a:prstGeom prst="upArrow">
            <a:avLst/>
          </a:prstGeom>
          <a:solidFill>
            <a:schemeClr val="tx1"/>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42" name="Text Placeholder 14">
            <a:extLst>
              <a:ext uri="{FF2B5EF4-FFF2-40B4-BE49-F238E27FC236}">
                <a16:creationId xmlns:a16="http://schemas.microsoft.com/office/drawing/2014/main" id="{B297C2A9-188D-4EED-A4A6-5934D08BC962}"/>
              </a:ext>
            </a:extLst>
          </p:cNvPr>
          <p:cNvSpPr>
            <a:spLocks noGrp="1"/>
          </p:cNvSpPr>
          <p:nvPr>
            <p:ph type="body" sz="quarter" idx="125" hasCustomPrompt="1"/>
          </p:nvPr>
        </p:nvSpPr>
        <p:spPr>
          <a:xfrm flipV="1">
            <a:off x="6008381" y="3816442"/>
            <a:ext cx="167570" cy="224934"/>
          </a:xfrm>
          <a:prstGeom prst="upArrow">
            <a:avLst/>
          </a:prstGeom>
          <a:solidFill>
            <a:schemeClr val="tx1"/>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43" name="Text Placeholder 15">
            <a:extLst>
              <a:ext uri="{FF2B5EF4-FFF2-40B4-BE49-F238E27FC236}">
                <a16:creationId xmlns:a16="http://schemas.microsoft.com/office/drawing/2014/main" id="{AB0F101C-D1E5-480D-A6F2-469E53BC2AEA}"/>
              </a:ext>
            </a:extLst>
          </p:cNvPr>
          <p:cNvSpPr>
            <a:spLocks noGrp="1"/>
          </p:cNvSpPr>
          <p:nvPr>
            <p:ph type="body" sz="quarter" idx="126" hasCustomPrompt="1"/>
          </p:nvPr>
        </p:nvSpPr>
        <p:spPr>
          <a:xfrm flipV="1">
            <a:off x="6010613" y="5060987"/>
            <a:ext cx="167570" cy="224934"/>
          </a:xfrm>
          <a:prstGeom prst="upArrow">
            <a:avLst/>
          </a:prstGeom>
          <a:solidFill>
            <a:schemeClr val="tx1"/>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Tree>
    <p:extLst>
      <p:ext uri="{BB962C8B-B14F-4D97-AF65-F5344CB8AC3E}">
        <p14:creationId xmlns:p14="http://schemas.microsoft.com/office/powerpoint/2010/main" val="33967755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ox list">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37" name="Text Placeholder 5">
            <a:extLst>
              <a:ext uri="{FF2B5EF4-FFF2-40B4-BE49-F238E27FC236}">
                <a16:creationId xmlns:a16="http://schemas.microsoft.com/office/drawing/2014/main" id="{C41EDEA6-07B3-463D-85E5-1A1E05575DBC}"/>
              </a:ext>
            </a:extLst>
          </p:cNvPr>
          <p:cNvSpPr>
            <a:spLocks noGrp="1"/>
          </p:cNvSpPr>
          <p:nvPr>
            <p:ph type="body" sz="quarter" idx="96" hasCustomPrompt="1"/>
          </p:nvPr>
        </p:nvSpPr>
        <p:spPr>
          <a:xfrm>
            <a:off x="641650" y="1616838"/>
            <a:ext cx="10916084" cy="539612"/>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38" name="Text Placeholder 5">
            <a:extLst>
              <a:ext uri="{FF2B5EF4-FFF2-40B4-BE49-F238E27FC236}">
                <a16:creationId xmlns:a16="http://schemas.microsoft.com/office/drawing/2014/main" id="{694B6BEB-9C60-4589-9F90-EB1DF147A10E}"/>
              </a:ext>
            </a:extLst>
          </p:cNvPr>
          <p:cNvSpPr>
            <a:spLocks noGrp="1"/>
          </p:cNvSpPr>
          <p:nvPr>
            <p:ph type="body" sz="quarter" idx="97" hasCustomPrompt="1"/>
          </p:nvPr>
        </p:nvSpPr>
        <p:spPr>
          <a:xfrm>
            <a:off x="637958" y="2277032"/>
            <a:ext cx="10916084" cy="539612"/>
          </a:xfrm>
          <a:prstGeom prst="rect">
            <a:avLst/>
          </a:prstGeom>
          <a:solidFill>
            <a:srgbClr val="97999B"/>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39" name="Text Placeholder 5">
            <a:extLst>
              <a:ext uri="{FF2B5EF4-FFF2-40B4-BE49-F238E27FC236}">
                <a16:creationId xmlns:a16="http://schemas.microsoft.com/office/drawing/2014/main" id="{FB0E3233-DCEA-4127-A6A0-52722B536272}"/>
              </a:ext>
            </a:extLst>
          </p:cNvPr>
          <p:cNvSpPr>
            <a:spLocks noGrp="1"/>
          </p:cNvSpPr>
          <p:nvPr>
            <p:ph type="body" sz="quarter" idx="98" hasCustomPrompt="1"/>
          </p:nvPr>
        </p:nvSpPr>
        <p:spPr>
          <a:xfrm>
            <a:off x="637958" y="2935108"/>
            <a:ext cx="10916084" cy="539612"/>
          </a:xfrm>
          <a:prstGeom prst="rect">
            <a:avLst/>
          </a:prstGeom>
          <a:solidFill>
            <a:srgbClr val="007A53"/>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40" name="Text Placeholder 5">
            <a:extLst>
              <a:ext uri="{FF2B5EF4-FFF2-40B4-BE49-F238E27FC236}">
                <a16:creationId xmlns:a16="http://schemas.microsoft.com/office/drawing/2014/main" id="{C2DB4960-1DD3-400D-817C-C4ADF0A310D9}"/>
              </a:ext>
            </a:extLst>
          </p:cNvPr>
          <p:cNvSpPr>
            <a:spLocks noGrp="1"/>
          </p:cNvSpPr>
          <p:nvPr>
            <p:ph type="body" sz="quarter" idx="99" hasCustomPrompt="1"/>
          </p:nvPr>
        </p:nvSpPr>
        <p:spPr>
          <a:xfrm>
            <a:off x="637958" y="3603017"/>
            <a:ext cx="10916084" cy="539612"/>
          </a:xfrm>
          <a:prstGeom prst="rect">
            <a:avLst/>
          </a:prstGeom>
          <a:solidFill>
            <a:srgbClr val="97999B"/>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0" name="Text Placeholder 5">
            <a:extLst>
              <a:ext uri="{FF2B5EF4-FFF2-40B4-BE49-F238E27FC236}">
                <a16:creationId xmlns:a16="http://schemas.microsoft.com/office/drawing/2014/main" id="{11954BB4-BE88-46B7-BAAC-4C7B125967C2}"/>
              </a:ext>
            </a:extLst>
          </p:cNvPr>
          <p:cNvSpPr>
            <a:spLocks noGrp="1"/>
          </p:cNvSpPr>
          <p:nvPr>
            <p:ph type="body" sz="quarter" idx="100" hasCustomPrompt="1"/>
          </p:nvPr>
        </p:nvSpPr>
        <p:spPr>
          <a:xfrm>
            <a:off x="637958" y="4253379"/>
            <a:ext cx="10916084" cy="539612"/>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11" name="Text Placeholder 5">
            <a:extLst>
              <a:ext uri="{FF2B5EF4-FFF2-40B4-BE49-F238E27FC236}">
                <a16:creationId xmlns:a16="http://schemas.microsoft.com/office/drawing/2014/main" id="{2B9F0734-96C5-4160-8424-03A3963254C3}"/>
              </a:ext>
            </a:extLst>
          </p:cNvPr>
          <p:cNvSpPr>
            <a:spLocks noGrp="1"/>
          </p:cNvSpPr>
          <p:nvPr>
            <p:ph type="body" sz="quarter" idx="101" hasCustomPrompt="1"/>
          </p:nvPr>
        </p:nvSpPr>
        <p:spPr>
          <a:xfrm>
            <a:off x="634266" y="4913573"/>
            <a:ext cx="10916084" cy="539612"/>
          </a:xfrm>
          <a:prstGeom prst="rect">
            <a:avLst/>
          </a:prstGeom>
          <a:solidFill>
            <a:srgbClr val="97999B"/>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2" name="Text Placeholder 5">
            <a:extLst>
              <a:ext uri="{FF2B5EF4-FFF2-40B4-BE49-F238E27FC236}">
                <a16:creationId xmlns:a16="http://schemas.microsoft.com/office/drawing/2014/main" id="{F2748757-45BD-4DC2-ADD4-74CC75501D81}"/>
              </a:ext>
            </a:extLst>
          </p:cNvPr>
          <p:cNvSpPr>
            <a:spLocks noGrp="1"/>
          </p:cNvSpPr>
          <p:nvPr>
            <p:ph type="body" sz="quarter" idx="102" hasCustomPrompt="1"/>
          </p:nvPr>
        </p:nvSpPr>
        <p:spPr>
          <a:xfrm>
            <a:off x="634266" y="5571649"/>
            <a:ext cx="10916084" cy="539612"/>
          </a:xfrm>
          <a:prstGeom prst="rect">
            <a:avLst/>
          </a:prstGeom>
          <a:solidFill>
            <a:srgbClr val="007A53"/>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Tree>
    <p:extLst>
      <p:ext uri="{BB962C8B-B14F-4D97-AF65-F5344CB8AC3E}">
        <p14:creationId xmlns:p14="http://schemas.microsoft.com/office/powerpoint/2010/main" val="20783281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Verticals">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cxnSp>
        <p:nvCxnSpPr>
          <p:cNvPr id="13" name="Straight Connector 12">
            <a:extLst>
              <a:ext uri="{FF2B5EF4-FFF2-40B4-BE49-F238E27FC236}">
                <a16:creationId xmlns:a16="http://schemas.microsoft.com/office/drawing/2014/main" id="{E1C3A0E5-56A4-4150-875F-5E40FE7844AC}"/>
              </a:ext>
            </a:extLst>
          </p:cNvPr>
          <p:cNvCxnSpPr>
            <a:cxnSpLocks/>
          </p:cNvCxnSpPr>
          <p:nvPr userDrawn="1"/>
        </p:nvCxnSpPr>
        <p:spPr>
          <a:xfrm>
            <a:off x="464784" y="3060519"/>
            <a:ext cx="1247873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2A286503-4457-40E5-886A-17C6FEB4C1EE}"/>
              </a:ext>
            </a:extLst>
          </p:cNvPr>
          <p:cNvCxnSpPr>
            <a:cxnSpLocks/>
          </p:cNvCxnSpPr>
          <p:nvPr userDrawn="1"/>
        </p:nvCxnSpPr>
        <p:spPr>
          <a:xfrm>
            <a:off x="444969" y="4641933"/>
            <a:ext cx="1244377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E3D62EF-FD37-4C30-9A39-98FC6719FB94}"/>
              </a:ext>
            </a:extLst>
          </p:cNvPr>
          <p:cNvCxnSpPr>
            <a:cxnSpLocks/>
          </p:cNvCxnSpPr>
          <p:nvPr userDrawn="1"/>
        </p:nvCxnSpPr>
        <p:spPr>
          <a:xfrm flipV="1">
            <a:off x="4168294" y="1819159"/>
            <a:ext cx="0" cy="413085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DB71BFF1-9158-46C9-A94C-93C5645FF838}"/>
              </a:ext>
            </a:extLst>
          </p:cNvPr>
          <p:cNvCxnSpPr>
            <a:cxnSpLocks/>
          </p:cNvCxnSpPr>
          <p:nvPr userDrawn="1"/>
        </p:nvCxnSpPr>
        <p:spPr>
          <a:xfrm flipV="1">
            <a:off x="8078478" y="1819159"/>
            <a:ext cx="0" cy="413085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8" name="Text Placeholder 5">
            <a:extLst>
              <a:ext uri="{FF2B5EF4-FFF2-40B4-BE49-F238E27FC236}">
                <a16:creationId xmlns:a16="http://schemas.microsoft.com/office/drawing/2014/main" id="{E527BC39-451A-483A-B96E-BF4F2B3B3BB8}"/>
              </a:ext>
            </a:extLst>
          </p:cNvPr>
          <p:cNvSpPr>
            <a:spLocks noGrp="1"/>
          </p:cNvSpPr>
          <p:nvPr>
            <p:ph type="body" sz="quarter" idx="92" hasCustomPrompt="1"/>
          </p:nvPr>
        </p:nvSpPr>
        <p:spPr>
          <a:xfrm>
            <a:off x="464784" y="1742030"/>
            <a:ext cx="3401771"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9" name="Text Placeholder 5">
            <a:extLst>
              <a:ext uri="{FF2B5EF4-FFF2-40B4-BE49-F238E27FC236}">
                <a16:creationId xmlns:a16="http://schemas.microsoft.com/office/drawing/2014/main" id="{1E46B811-7DE5-4542-B88F-E7A6EA8EC5D3}"/>
              </a:ext>
            </a:extLst>
          </p:cNvPr>
          <p:cNvSpPr>
            <a:spLocks noGrp="1"/>
          </p:cNvSpPr>
          <p:nvPr>
            <p:ph type="body" sz="quarter" idx="93" hasCustomPrompt="1"/>
          </p:nvPr>
        </p:nvSpPr>
        <p:spPr>
          <a:xfrm>
            <a:off x="4402579" y="1742029"/>
            <a:ext cx="1683407"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0" name="Text Placeholder 5">
            <a:extLst>
              <a:ext uri="{FF2B5EF4-FFF2-40B4-BE49-F238E27FC236}">
                <a16:creationId xmlns:a16="http://schemas.microsoft.com/office/drawing/2014/main" id="{F44C0A70-06B0-4267-85AB-F5033747B8AE}"/>
              </a:ext>
            </a:extLst>
          </p:cNvPr>
          <p:cNvSpPr>
            <a:spLocks noGrp="1"/>
          </p:cNvSpPr>
          <p:nvPr>
            <p:ph type="body" sz="quarter" idx="94" hasCustomPrompt="1"/>
          </p:nvPr>
        </p:nvSpPr>
        <p:spPr>
          <a:xfrm>
            <a:off x="8402707" y="1745812"/>
            <a:ext cx="3386629"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1" name="Text Placeholder 5">
            <a:extLst>
              <a:ext uri="{FF2B5EF4-FFF2-40B4-BE49-F238E27FC236}">
                <a16:creationId xmlns:a16="http://schemas.microsoft.com/office/drawing/2014/main" id="{36D66D28-EEA7-468A-A39B-EB2B4C40CAF4}"/>
              </a:ext>
            </a:extLst>
          </p:cNvPr>
          <p:cNvSpPr>
            <a:spLocks noGrp="1"/>
          </p:cNvSpPr>
          <p:nvPr>
            <p:ph type="body" sz="quarter" idx="95" hasCustomPrompt="1"/>
          </p:nvPr>
        </p:nvSpPr>
        <p:spPr>
          <a:xfrm>
            <a:off x="429827" y="3417062"/>
            <a:ext cx="3416913"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2" name="Text Placeholder 5">
            <a:extLst>
              <a:ext uri="{FF2B5EF4-FFF2-40B4-BE49-F238E27FC236}">
                <a16:creationId xmlns:a16="http://schemas.microsoft.com/office/drawing/2014/main" id="{A1916A5E-7053-4E8C-98A9-B0C1C4E25506}"/>
              </a:ext>
            </a:extLst>
          </p:cNvPr>
          <p:cNvSpPr>
            <a:spLocks noGrp="1"/>
          </p:cNvSpPr>
          <p:nvPr>
            <p:ph type="body" sz="quarter" idx="96" hasCustomPrompt="1"/>
          </p:nvPr>
        </p:nvSpPr>
        <p:spPr>
          <a:xfrm>
            <a:off x="4367622" y="3417061"/>
            <a:ext cx="3401770"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3" name="Text Placeholder 5">
            <a:extLst>
              <a:ext uri="{FF2B5EF4-FFF2-40B4-BE49-F238E27FC236}">
                <a16:creationId xmlns:a16="http://schemas.microsoft.com/office/drawing/2014/main" id="{CDB990BF-A735-4887-8D37-DB9ED18F7CA7}"/>
              </a:ext>
            </a:extLst>
          </p:cNvPr>
          <p:cNvSpPr>
            <a:spLocks noGrp="1"/>
          </p:cNvSpPr>
          <p:nvPr>
            <p:ph type="body" sz="quarter" idx="97" hasCustomPrompt="1"/>
          </p:nvPr>
        </p:nvSpPr>
        <p:spPr>
          <a:xfrm>
            <a:off x="8367750" y="3420844"/>
            <a:ext cx="3401770"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4" name="Text Placeholder 5">
            <a:extLst>
              <a:ext uri="{FF2B5EF4-FFF2-40B4-BE49-F238E27FC236}">
                <a16:creationId xmlns:a16="http://schemas.microsoft.com/office/drawing/2014/main" id="{282FED4E-3E2F-4410-BBCE-41B2F44E08E2}"/>
              </a:ext>
            </a:extLst>
          </p:cNvPr>
          <p:cNvSpPr>
            <a:spLocks noGrp="1"/>
          </p:cNvSpPr>
          <p:nvPr>
            <p:ph type="body" sz="quarter" idx="98" hasCustomPrompt="1"/>
          </p:nvPr>
        </p:nvSpPr>
        <p:spPr>
          <a:xfrm>
            <a:off x="464784" y="4987107"/>
            <a:ext cx="3401771"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5" name="Text Placeholder 5">
            <a:extLst>
              <a:ext uri="{FF2B5EF4-FFF2-40B4-BE49-F238E27FC236}">
                <a16:creationId xmlns:a16="http://schemas.microsoft.com/office/drawing/2014/main" id="{06A86548-62F5-4B3B-88A3-1278732DDA8E}"/>
              </a:ext>
            </a:extLst>
          </p:cNvPr>
          <p:cNvSpPr>
            <a:spLocks noGrp="1"/>
          </p:cNvSpPr>
          <p:nvPr>
            <p:ph type="body" sz="quarter" idx="99" hasCustomPrompt="1"/>
          </p:nvPr>
        </p:nvSpPr>
        <p:spPr>
          <a:xfrm>
            <a:off x="4402579" y="4987106"/>
            <a:ext cx="3398577"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6" name="Text Placeholder 5">
            <a:extLst>
              <a:ext uri="{FF2B5EF4-FFF2-40B4-BE49-F238E27FC236}">
                <a16:creationId xmlns:a16="http://schemas.microsoft.com/office/drawing/2014/main" id="{D354EC7B-3FB0-4816-8CBC-4498FC978D74}"/>
              </a:ext>
            </a:extLst>
          </p:cNvPr>
          <p:cNvSpPr>
            <a:spLocks noGrp="1"/>
          </p:cNvSpPr>
          <p:nvPr>
            <p:ph type="body" sz="quarter" idx="100" hasCustomPrompt="1"/>
          </p:nvPr>
        </p:nvSpPr>
        <p:spPr>
          <a:xfrm>
            <a:off x="8402707" y="4990889"/>
            <a:ext cx="3386629"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30" name="Picture Placeholder 2">
            <a:extLst>
              <a:ext uri="{FF2B5EF4-FFF2-40B4-BE49-F238E27FC236}">
                <a16:creationId xmlns:a16="http://schemas.microsoft.com/office/drawing/2014/main" id="{59495B89-C3FF-4BDF-B1CD-77C6CE1152AA}"/>
              </a:ext>
            </a:extLst>
          </p:cNvPr>
          <p:cNvSpPr>
            <a:spLocks noGrp="1"/>
          </p:cNvSpPr>
          <p:nvPr>
            <p:ph type="pic" sz="quarter" idx="104" hasCustomPrompt="1"/>
          </p:nvPr>
        </p:nvSpPr>
        <p:spPr>
          <a:xfrm>
            <a:off x="464784" y="2221771"/>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31" name="Picture Placeholder 2">
            <a:extLst>
              <a:ext uri="{FF2B5EF4-FFF2-40B4-BE49-F238E27FC236}">
                <a16:creationId xmlns:a16="http://schemas.microsoft.com/office/drawing/2014/main" id="{CBA7A82A-CDE3-47EE-AFAD-A8B8CF0A3916}"/>
              </a:ext>
            </a:extLst>
          </p:cNvPr>
          <p:cNvSpPr>
            <a:spLocks noGrp="1"/>
          </p:cNvSpPr>
          <p:nvPr>
            <p:ph type="pic" sz="quarter" idx="105" hasCustomPrompt="1"/>
          </p:nvPr>
        </p:nvSpPr>
        <p:spPr>
          <a:xfrm>
            <a:off x="2240820" y="2221770"/>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32" name="Picture Placeholder 2">
            <a:extLst>
              <a:ext uri="{FF2B5EF4-FFF2-40B4-BE49-F238E27FC236}">
                <a16:creationId xmlns:a16="http://schemas.microsoft.com/office/drawing/2014/main" id="{07FB7DCF-40CD-4322-B324-E4706C6079AC}"/>
              </a:ext>
            </a:extLst>
          </p:cNvPr>
          <p:cNvSpPr>
            <a:spLocks noGrp="1"/>
          </p:cNvSpPr>
          <p:nvPr>
            <p:ph type="pic" sz="quarter" idx="106" hasCustomPrompt="1"/>
          </p:nvPr>
        </p:nvSpPr>
        <p:spPr>
          <a:xfrm>
            <a:off x="464784" y="5416686"/>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33" name="Picture Placeholder 2">
            <a:extLst>
              <a:ext uri="{FF2B5EF4-FFF2-40B4-BE49-F238E27FC236}">
                <a16:creationId xmlns:a16="http://schemas.microsoft.com/office/drawing/2014/main" id="{57250FA9-DB5C-4FEA-B2B5-7268649A7FBB}"/>
              </a:ext>
            </a:extLst>
          </p:cNvPr>
          <p:cNvSpPr>
            <a:spLocks noGrp="1"/>
          </p:cNvSpPr>
          <p:nvPr>
            <p:ph type="pic" sz="quarter" idx="107" hasCustomPrompt="1"/>
          </p:nvPr>
        </p:nvSpPr>
        <p:spPr>
          <a:xfrm>
            <a:off x="2240820" y="5416685"/>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36" name="Picture Placeholder 2">
            <a:extLst>
              <a:ext uri="{FF2B5EF4-FFF2-40B4-BE49-F238E27FC236}">
                <a16:creationId xmlns:a16="http://schemas.microsoft.com/office/drawing/2014/main" id="{30288A56-3B5D-480A-8C9E-F5B1604A4364}"/>
              </a:ext>
            </a:extLst>
          </p:cNvPr>
          <p:cNvSpPr>
            <a:spLocks noGrp="1"/>
          </p:cNvSpPr>
          <p:nvPr>
            <p:ph type="pic" sz="quarter" idx="110" hasCustomPrompt="1"/>
          </p:nvPr>
        </p:nvSpPr>
        <p:spPr>
          <a:xfrm>
            <a:off x="444969" y="3872746"/>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41" name="Picture Placeholder 2">
            <a:extLst>
              <a:ext uri="{FF2B5EF4-FFF2-40B4-BE49-F238E27FC236}">
                <a16:creationId xmlns:a16="http://schemas.microsoft.com/office/drawing/2014/main" id="{B19F5049-E297-42D6-82B8-1029EEC4FEAD}"/>
              </a:ext>
            </a:extLst>
          </p:cNvPr>
          <p:cNvSpPr>
            <a:spLocks noGrp="1"/>
          </p:cNvSpPr>
          <p:nvPr>
            <p:ph type="pic" sz="quarter" idx="111" hasCustomPrompt="1"/>
          </p:nvPr>
        </p:nvSpPr>
        <p:spPr>
          <a:xfrm>
            <a:off x="2221005" y="3872745"/>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42" name="Picture Placeholder 2">
            <a:extLst>
              <a:ext uri="{FF2B5EF4-FFF2-40B4-BE49-F238E27FC236}">
                <a16:creationId xmlns:a16="http://schemas.microsoft.com/office/drawing/2014/main" id="{3E4D7966-9159-4174-982A-44F94C8822BE}"/>
              </a:ext>
            </a:extLst>
          </p:cNvPr>
          <p:cNvSpPr>
            <a:spLocks noGrp="1"/>
          </p:cNvSpPr>
          <p:nvPr>
            <p:ph type="pic" sz="quarter" idx="112" hasCustomPrompt="1"/>
          </p:nvPr>
        </p:nvSpPr>
        <p:spPr>
          <a:xfrm>
            <a:off x="8387565" y="2225553"/>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43" name="Picture Placeholder 2">
            <a:extLst>
              <a:ext uri="{FF2B5EF4-FFF2-40B4-BE49-F238E27FC236}">
                <a16:creationId xmlns:a16="http://schemas.microsoft.com/office/drawing/2014/main" id="{E35F07CD-CF63-45DC-9836-E82747888597}"/>
              </a:ext>
            </a:extLst>
          </p:cNvPr>
          <p:cNvSpPr>
            <a:spLocks noGrp="1"/>
          </p:cNvSpPr>
          <p:nvPr>
            <p:ph type="pic" sz="quarter" idx="113" hasCustomPrompt="1"/>
          </p:nvPr>
        </p:nvSpPr>
        <p:spPr>
          <a:xfrm>
            <a:off x="10163601" y="2225552"/>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44" name="Picture Placeholder 2">
            <a:extLst>
              <a:ext uri="{FF2B5EF4-FFF2-40B4-BE49-F238E27FC236}">
                <a16:creationId xmlns:a16="http://schemas.microsoft.com/office/drawing/2014/main" id="{CC95F195-E3F5-4D4B-93F7-19EEE61BBED2}"/>
              </a:ext>
            </a:extLst>
          </p:cNvPr>
          <p:cNvSpPr>
            <a:spLocks noGrp="1"/>
          </p:cNvSpPr>
          <p:nvPr>
            <p:ph type="pic" sz="quarter" idx="114" hasCustomPrompt="1"/>
          </p:nvPr>
        </p:nvSpPr>
        <p:spPr>
          <a:xfrm>
            <a:off x="8387565" y="5420468"/>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45" name="Picture Placeholder 2">
            <a:extLst>
              <a:ext uri="{FF2B5EF4-FFF2-40B4-BE49-F238E27FC236}">
                <a16:creationId xmlns:a16="http://schemas.microsoft.com/office/drawing/2014/main" id="{30965850-D79A-4391-8411-D2A209F999AB}"/>
              </a:ext>
            </a:extLst>
          </p:cNvPr>
          <p:cNvSpPr>
            <a:spLocks noGrp="1"/>
          </p:cNvSpPr>
          <p:nvPr>
            <p:ph type="pic" sz="quarter" idx="115" hasCustomPrompt="1"/>
          </p:nvPr>
        </p:nvSpPr>
        <p:spPr>
          <a:xfrm>
            <a:off x="10163601" y="5420467"/>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48" name="Picture Placeholder 2">
            <a:extLst>
              <a:ext uri="{FF2B5EF4-FFF2-40B4-BE49-F238E27FC236}">
                <a16:creationId xmlns:a16="http://schemas.microsoft.com/office/drawing/2014/main" id="{A8054237-7726-4865-9EBF-9D1A89D27BDE}"/>
              </a:ext>
            </a:extLst>
          </p:cNvPr>
          <p:cNvSpPr>
            <a:spLocks noGrp="1"/>
          </p:cNvSpPr>
          <p:nvPr>
            <p:ph type="pic" sz="quarter" idx="118" hasCustomPrompt="1"/>
          </p:nvPr>
        </p:nvSpPr>
        <p:spPr>
          <a:xfrm>
            <a:off x="8367750" y="3876528"/>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49" name="Picture Placeholder 2">
            <a:extLst>
              <a:ext uri="{FF2B5EF4-FFF2-40B4-BE49-F238E27FC236}">
                <a16:creationId xmlns:a16="http://schemas.microsoft.com/office/drawing/2014/main" id="{1D08BD35-18C5-425D-840F-9F919DB5A317}"/>
              </a:ext>
            </a:extLst>
          </p:cNvPr>
          <p:cNvSpPr>
            <a:spLocks noGrp="1"/>
          </p:cNvSpPr>
          <p:nvPr>
            <p:ph type="pic" sz="quarter" idx="119" hasCustomPrompt="1"/>
          </p:nvPr>
        </p:nvSpPr>
        <p:spPr>
          <a:xfrm>
            <a:off x="10143786" y="3876527"/>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50" name="Picture Placeholder 2">
            <a:extLst>
              <a:ext uri="{FF2B5EF4-FFF2-40B4-BE49-F238E27FC236}">
                <a16:creationId xmlns:a16="http://schemas.microsoft.com/office/drawing/2014/main" id="{6E849D89-C931-4F1D-95CB-B1AD7181B126}"/>
              </a:ext>
            </a:extLst>
          </p:cNvPr>
          <p:cNvSpPr>
            <a:spLocks noGrp="1"/>
          </p:cNvSpPr>
          <p:nvPr>
            <p:ph type="pic" sz="quarter" idx="120" hasCustomPrompt="1"/>
          </p:nvPr>
        </p:nvSpPr>
        <p:spPr>
          <a:xfrm>
            <a:off x="4402579" y="2221769"/>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51" name="Picture Placeholder 2">
            <a:extLst>
              <a:ext uri="{FF2B5EF4-FFF2-40B4-BE49-F238E27FC236}">
                <a16:creationId xmlns:a16="http://schemas.microsoft.com/office/drawing/2014/main" id="{0FD27C00-8451-46EB-8A4A-78A81E1B97D2}"/>
              </a:ext>
            </a:extLst>
          </p:cNvPr>
          <p:cNvSpPr>
            <a:spLocks noGrp="1"/>
          </p:cNvSpPr>
          <p:nvPr>
            <p:ph type="pic" sz="quarter" idx="121" hasCustomPrompt="1"/>
          </p:nvPr>
        </p:nvSpPr>
        <p:spPr>
          <a:xfrm>
            <a:off x="6178615" y="2221768"/>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52" name="Picture Placeholder 2">
            <a:extLst>
              <a:ext uri="{FF2B5EF4-FFF2-40B4-BE49-F238E27FC236}">
                <a16:creationId xmlns:a16="http://schemas.microsoft.com/office/drawing/2014/main" id="{16FDE67E-E15B-4BB1-84F8-F5160FB4AFF4}"/>
              </a:ext>
            </a:extLst>
          </p:cNvPr>
          <p:cNvSpPr>
            <a:spLocks noGrp="1"/>
          </p:cNvSpPr>
          <p:nvPr>
            <p:ph type="pic" sz="quarter" idx="122" hasCustomPrompt="1"/>
          </p:nvPr>
        </p:nvSpPr>
        <p:spPr>
          <a:xfrm>
            <a:off x="4399385" y="5416684"/>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53" name="Picture Placeholder 2">
            <a:extLst>
              <a:ext uri="{FF2B5EF4-FFF2-40B4-BE49-F238E27FC236}">
                <a16:creationId xmlns:a16="http://schemas.microsoft.com/office/drawing/2014/main" id="{6BFCB079-B130-499A-BCF0-6FFE85A92AB4}"/>
              </a:ext>
            </a:extLst>
          </p:cNvPr>
          <p:cNvSpPr>
            <a:spLocks noGrp="1"/>
          </p:cNvSpPr>
          <p:nvPr>
            <p:ph type="pic" sz="quarter" idx="123" hasCustomPrompt="1"/>
          </p:nvPr>
        </p:nvSpPr>
        <p:spPr>
          <a:xfrm>
            <a:off x="6175421" y="5416683"/>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56" name="Picture Placeholder 2">
            <a:extLst>
              <a:ext uri="{FF2B5EF4-FFF2-40B4-BE49-F238E27FC236}">
                <a16:creationId xmlns:a16="http://schemas.microsoft.com/office/drawing/2014/main" id="{4B00B710-FA8E-40BC-A07F-D97B591C9704}"/>
              </a:ext>
            </a:extLst>
          </p:cNvPr>
          <p:cNvSpPr>
            <a:spLocks noGrp="1"/>
          </p:cNvSpPr>
          <p:nvPr>
            <p:ph type="pic" sz="quarter" idx="126" hasCustomPrompt="1"/>
          </p:nvPr>
        </p:nvSpPr>
        <p:spPr>
          <a:xfrm>
            <a:off x="4367621" y="3872745"/>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57" name="Picture Placeholder 2">
            <a:extLst>
              <a:ext uri="{FF2B5EF4-FFF2-40B4-BE49-F238E27FC236}">
                <a16:creationId xmlns:a16="http://schemas.microsoft.com/office/drawing/2014/main" id="{07479D2B-68DD-4D5B-8A75-6C20ABD6B914}"/>
              </a:ext>
            </a:extLst>
          </p:cNvPr>
          <p:cNvSpPr>
            <a:spLocks noGrp="1"/>
          </p:cNvSpPr>
          <p:nvPr>
            <p:ph type="pic" sz="quarter" idx="127" hasCustomPrompt="1"/>
          </p:nvPr>
        </p:nvSpPr>
        <p:spPr>
          <a:xfrm>
            <a:off x="6143657" y="3872744"/>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Tree>
    <p:extLst>
      <p:ext uri="{BB962C8B-B14F-4D97-AF65-F5344CB8AC3E}">
        <p14:creationId xmlns:p14="http://schemas.microsoft.com/office/powerpoint/2010/main" val="18813278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Radar">
    <p:spTree>
      <p:nvGrpSpPr>
        <p:cNvPr id="1" name=""/>
        <p:cNvGrpSpPr/>
        <p:nvPr/>
      </p:nvGrpSpPr>
      <p:grpSpPr>
        <a:xfrm>
          <a:off x="0" y="0"/>
          <a:ext cx="0" cy="0"/>
          <a:chOff x="0" y="0"/>
          <a:chExt cx="0" cy="0"/>
        </a:xfrm>
      </p:grpSpPr>
      <p:sp>
        <p:nvSpPr>
          <p:cNvPr id="34" name="Oval 33">
            <a:extLst>
              <a:ext uri="{FF2B5EF4-FFF2-40B4-BE49-F238E27FC236}">
                <a16:creationId xmlns:a16="http://schemas.microsoft.com/office/drawing/2014/main" id="{46C345E6-DABF-4D8B-A058-B93E806A37E7}"/>
              </a:ext>
            </a:extLst>
          </p:cNvPr>
          <p:cNvSpPr/>
          <p:nvPr userDrawn="1"/>
        </p:nvSpPr>
        <p:spPr>
          <a:xfrm>
            <a:off x="5062694" y="3258657"/>
            <a:ext cx="2168252" cy="2200949"/>
          </a:xfrm>
          <a:prstGeom prst="ellipse">
            <a:avLst/>
          </a:prstGeom>
          <a:noFill/>
          <a:ln w="19050">
            <a:solidFill>
              <a:srgbClr val="007A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EFEBDB5B-9A75-461B-98A5-1C0EBF4DBC87}"/>
              </a:ext>
            </a:extLst>
          </p:cNvPr>
          <p:cNvSpPr/>
          <p:nvPr userDrawn="1"/>
        </p:nvSpPr>
        <p:spPr>
          <a:xfrm>
            <a:off x="4019449" y="2213156"/>
            <a:ext cx="4253035" cy="4317171"/>
          </a:xfrm>
          <a:prstGeom prst="ellipse">
            <a:avLst/>
          </a:prstGeom>
          <a:noFill/>
          <a:ln w="19050">
            <a:solidFill>
              <a:srgbClr val="007A53">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46">
            <a:extLst>
              <a:ext uri="{FF2B5EF4-FFF2-40B4-BE49-F238E27FC236}">
                <a16:creationId xmlns:a16="http://schemas.microsoft.com/office/drawing/2014/main" id="{2AB3847C-02E1-4AEA-A263-64CFEC3AF6E6}"/>
              </a:ext>
            </a:extLst>
          </p:cNvPr>
          <p:cNvSpPr/>
          <p:nvPr userDrawn="1"/>
        </p:nvSpPr>
        <p:spPr>
          <a:xfrm>
            <a:off x="3051354" y="1234618"/>
            <a:ext cx="6213458" cy="5475110"/>
          </a:xfrm>
          <a:custGeom>
            <a:avLst/>
            <a:gdLst>
              <a:gd name="connsiteX0" fmla="*/ 3097595 w 6195188"/>
              <a:gd name="connsiteY0" fmla="*/ 0 h 5377912"/>
              <a:gd name="connsiteX1" fmla="*/ 6195188 w 6195188"/>
              <a:gd name="connsiteY1" fmla="*/ 3097594 h 5377912"/>
              <a:gd name="connsiteX2" fmla="*/ 5287924 w 6195188"/>
              <a:gd name="connsiteY2" fmla="*/ 5287924 h 5377912"/>
              <a:gd name="connsiteX3" fmla="*/ 5188912 w 6195188"/>
              <a:gd name="connsiteY3" fmla="*/ 5377912 h 5377912"/>
              <a:gd name="connsiteX4" fmla="*/ 1006277 w 6195188"/>
              <a:gd name="connsiteY4" fmla="*/ 5377912 h 5377912"/>
              <a:gd name="connsiteX5" fmla="*/ 907265 w 6195188"/>
              <a:gd name="connsiteY5" fmla="*/ 5287924 h 5377912"/>
              <a:gd name="connsiteX6" fmla="*/ 0 w 6195188"/>
              <a:gd name="connsiteY6" fmla="*/ 3097594 h 5377912"/>
              <a:gd name="connsiteX7" fmla="*/ 3097595 w 6195188"/>
              <a:gd name="connsiteY7" fmla="*/ 0 h 5377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5188" h="5377912">
                <a:moveTo>
                  <a:pt x="3097595" y="0"/>
                </a:moveTo>
                <a:cubicBezTo>
                  <a:pt x="4808348" y="0"/>
                  <a:pt x="6195188" y="1386840"/>
                  <a:pt x="6195188" y="3097594"/>
                </a:cubicBezTo>
                <a:cubicBezTo>
                  <a:pt x="6195188" y="3952971"/>
                  <a:pt x="5848478" y="4727370"/>
                  <a:pt x="5287924" y="5287924"/>
                </a:cubicBezTo>
                <a:lnTo>
                  <a:pt x="5188912" y="5377912"/>
                </a:lnTo>
                <a:lnTo>
                  <a:pt x="1006277" y="5377912"/>
                </a:lnTo>
                <a:lnTo>
                  <a:pt x="907265" y="5287924"/>
                </a:lnTo>
                <a:cubicBezTo>
                  <a:pt x="346710" y="4727370"/>
                  <a:pt x="0" y="3952971"/>
                  <a:pt x="0" y="3097594"/>
                </a:cubicBezTo>
                <a:cubicBezTo>
                  <a:pt x="0" y="1386840"/>
                  <a:pt x="1386841" y="0"/>
                  <a:pt x="3097595" y="0"/>
                </a:cubicBezTo>
                <a:close/>
              </a:path>
            </a:pathLst>
          </a:custGeom>
          <a:noFill/>
          <a:ln w="19050">
            <a:solidFill>
              <a:srgbClr val="007A53">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Freeform 44">
            <a:extLst>
              <a:ext uri="{FF2B5EF4-FFF2-40B4-BE49-F238E27FC236}">
                <a16:creationId xmlns:a16="http://schemas.microsoft.com/office/drawing/2014/main" id="{AE7CEE1E-ACEA-4B53-A641-3681B5A380E1}"/>
              </a:ext>
            </a:extLst>
          </p:cNvPr>
          <p:cNvSpPr/>
          <p:nvPr userDrawn="1"/>
        </p:nvSpPr>
        <p:spPr>
          <a:xfrm>
            <a:off x="2005947" y="205271"/>
            <a:ext cx="8266379" cy="6519980"/>
          </a:xfrm>
          <a:custGeom>
            <a:avLst/>
            <a:gdLst>
              <a:gd name="connsiteX0" fmla="*/ 4134403 w 8268806"/>
              <a:gd name="connsiteY0" fmla="*/ 0 h 6425005"/>
              <a:gd name="connsiteX1" fmla="*/ 8268806 w 8268806"/>
              <a:gd name="connsiteY1" fmla="*/ 4134403 h 6425005"/>
              <a:gd name="connsiteX2" fmla="*/ 7769806 w 8268806"/>
              <a:gd name="connsiteY2" fmla="*/ 6105105 h 6425005"/>
              <a:gd name="connsiteX3" fmla="*/ 7575462 w 8268806"/>
              <a:gd name="connsiteY3" fmla="*/ 6425005 h 6425005"/>
              <a:gd name="connsiteX4" fmla="*/ 693344 w 8268806"/>
              <a:gd name="connsiteY4" fmla="*/ 6425005 h 6425005"/>
              <a:gd name="connsiteX5" fmla="*/ 499001 w 8268806"/>
              <a:gd name="connsiteY5" fmla="*/ 6105105 h 6425005"/>
              <a:gd name="connsiteX6" fmla="*/ 0 w 8268806"/>
              <a:gd name="connsiteY6" fmla="*/ 4134403 h 6425005"/>
              <a:gd name="connsiteX7" fmla="*/ 4134403 w 8268806"/>
              <a:gd name="connsiteY7" fmla="*/ 0 h 6425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68806" h="6425005">
                <a:moveTo>
                  <a:pt x="4134403" y="0"/>
                </a:moveTo>
                <a:cubicBezTo>
                  <a:pt x="6417771" y="0"/>
                  <a:pt x="8268806" y="1851035"/>
                  <a:pt x="8268806" y="4134403"/>
                </a:cubicBezTo>
                <a:cubicBezTo>
                  <a:pt x="8268806" y="4847956"/>
                  <a:pt x="8088041" y="5519288"/>
                  <a:pt x="7769806" y="6105105"/>
                </a:cubicBezTo>
                <a:lnTo>
                  <a:pt x="7575462" y="6425005"/>
                </a:lnTo>
                <a:lnTo>
                  <a:pt x="693344" y="6425005"/>
                </a:lnTo>
                <a:lnTo>
                  <a:pt x="499001" y="6105105"/>
                </a:lnTo>
                <a:cubicBezTo>
                  <a:pt x="180766" y="5519288"/>
                  <a:pt x="0" y="4847956"/>
                  <a:pt x="0" y="4134403"/>
                </a:cubicBezTo>
                <a:cubicBezTo>
                  <a:pt x="0" y="1851035"/>
                  <a:pt x="1851036" y="0"/>
                  <a:pt x="4134403" y="0"/>
                </a:cubicBezTo>
                <a:close/>
              </a:path>
            </a:pathLst>
          </a:custGeom>
          <a:noFill/>
          <a:ln w="19050">
            <a:solidFill>
              <a:srgbClr val="007A53">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Freeform 43">
            <a:extLst>
              <a:ext uri="{FF2B5EF4-FFF2-40B4-BE49-F238E27FC236}">
                <a16:creationId xmlns:a16="http://schemas.microsoft.com/office/drawing/2014/main" id="{0015E211-82FC-475C-B797-44C59545479B}"/>
              </a:ext>
            </a:extLst>
          </p:cNvPr>
          <p:cNvSpPr/>
          <p:nvPr userDrawn="1"/>
        </p:nvSpPr>
        <p:spPr>
          <a:xfrm>
            <a:off x="1283252" y="1"/>
            <a:ext cx="9738162" cy="6728806"/>
          </a:xfrm>
          <a:custGeom>
            <a:avLst/>
            <a:gdLst>
              <a:gd name="connsiteX0" fmla="*/ 2676250 w 9714196"/>
              <a:gd name="connsiteY0" fmla="*/ 0 h 6612529"/>
              <a:gd name="connsiteX1" fmla="*/ 7037948 w 9714196"/>
              <a:gd name="connsiteY1" fmla="*/ 0 h 6612529"/>
              <a:gd name="connsiteX2" fmla="*/ 7172279 w 9714196"/>
              <a:gd name="connsiteY2" fmla="*/ 68801 h 6612529"/>
              <a:gd name="connsiteX3" fmla="*/ 9714196 w 9714196"/>
              <a:gd name="connsiteY3" fmla="*/ 4339673 h 6612529"/>
              <a:gd name="connsiteX4" fmla="*/ 9235233 w 9714196"/>
              <a:gd name="connsiteY4" fmla="*/ 6445426 h 6612529"/>
              <a:gd name="connsiteX5" fmla="*/ 9149648 w 9714196"/>
              <a:gd name="connsiteY5" fmla="*/ 6612529 h 6612529"/>
              <a:gd name="connsiteX6" fmla="*/ 564548 w 9714196"/>
              <a:gd name="connsiteY6" fmla="*/ 6612529 h 6612529"/>
              <a:gd name="connsiteX7" fmla="*/ 478963 w 9714196"/>
              <a:gd name="connsiteY7" fmla="*/ 6445426 h 6612529"/>
              <a:gd name="connsiteX8" fmla="*/ 0 w 9714196"/>
              <a:gd name="connsiteY8" fmla="*/ 4339673 h 6612529"/>
              <a:gd name="connsiteX9" fmla="*/ 2541917 w 9714196"/>
              <a:gd name="connsiteY9" fmla="*/ 68801 h 6612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714196" h="6612529">
                <a:moveTo>
                  <a:pt x="2676250" y="0"/>
                </a:moveTo>
                <a:lnTo>
                  <a:pt x="7037948" y="0"/>
                </a:lnTo>
                <a:lnTo>
                  <a:pt x="7172279" y="68801"/>
                </a:lnTo>
                <a:cubicBezTo>
                  <a:pt x="8686359" y="891298"/>
                  <a:pt x="9714196" y="2495454"/>
                  <a:pt x="9714196" y="4339673"/>
                </a:cubicBezTo>
                <a:cubicBezTo>
                  <a:pt x="9714196" y="5094127"/>
                  <a:pt x="9542182" y="5808404"/>
                  <a:pt x="9235233" y="6445426"/>
                </a:cubicBezTo>
                <a:lnTo>
                  <a:pt x="9149648" y="6612529"/>
                </a:lnTo>
                <a:lnTo>
                  <a:pt x="564548" y="6612529"/>
                </a:lnTo>
                <a:lnTo>
                  <a:pt x="478963" y="6445426"/>
                </a:lnTo>
                <a:cubicBezTo>
                  <a:pt x="172014" y="5808404"/>
                  <a:pt x="0" y="5094127"/>
                  <a:pt x="0" y="4339673"/>
                </a:cubicBezTo>
                <a:cubicBezTo>
                  <a:pt x="0" y="2495454"/>
                  <a:pt x="1027837" y="891298"/>
                  <a:pt x="2541917" y="68801"/>
                </a:cubicBezTo>
                <a:close/>
              </a:path>
            </a:pathLst>
          </a:custGeom>
          <a:noFill/>
          <a:ln w="19050">
            <a:solidFill>
              <a:srgbClr val="007A53">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Freeform 42">
            <a:extLst>
              <a:ext uri="{FF2B5EF4-FFF2-40B4-BE49-F238E27FC236}">
                <a16:creationId xmlns:a16="http://schemas.microsoft.com/office/drawing/2014/main" id="{2AE96CD8-AEF8-4061-9F8A-D6114A42DB55}"/>
              </a:ext>
            </a:extLst>
          </p:cNvPr>
          <p:cNvSpPr/>
          <p:nvPr userDrawn="1"/>
        </p:nvSpPr>
        <p:spPr>
          <a:xfrm>
            <a:off x="429827" y="0"/>
            <a:ext cx="11438242" cy="6728346"/>
          </a:xfrm>
          <a:custGeom>
            <a:avLst/>
            <a:gdLst>
              <a:gd name="connsiteX0" fmla="*/ 1996403 w 11438242"/>
              <a:gd name="connsiteY0" fmla="*/ 0 h 6628390"/>
              <a:gd name="connsiteX1" fmla="*/ 9441839 w 11438242"/>
              <a:gd name="connsiteY1" fmla="*/ 0 h 6628390"/>
              <a:gd name="connsiteX2" fmla="*/ 9564529 w 11438242"/>
              <a:gd name="connsiteY2" fmla="*/ 106276 h 6628390"/>
              <a:gd name="connsiteX3" fmla="*/ 11438242 w 11438242"/>
              <a:gd name="connsiteY3" fmla="*/ 4339673 h 6628390"/>
              <a:gd name="connsiteX4" fmla="*/ 10988805 w 11438242"/>
              <a:gd name="connsiteY4" fmla="*/ 6565813 h 6628390"/>
              <a:gd name="connsiteX5" fmla="*/ 10960515 w 11438242"/>
              <a:gd name="connsiteY5" fmla="*/ 6628390 h 6628390"/>
              <a:gd name="connsiteX6" fmla="*/ 477727 w 11438242"/>
              <a:gd name="connsiteY6" fmla="*/ 6628390 h 6628390"/>
              <a:gd name="connsiteX7" fmla="*/ 449437 w 11438242"/>
              <a:gd name="connsiteY7" fmla="*/ 6565813 h 6628390"/>
              <a:gd name="connsiteX8" fmla="*/ 0 w 11438242"/>
              <a:gd name="connsiteY8" fmla="*/ 4339673 h 6628390"/>
              <a:gd name="connsiteX9" fmla="*/ 1873714 w 11438242"/>
              <a:gd name="connsiteY9" fmla="*/ 106276 h 662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438242" h="6628390">
                <a:moveTo>
                  <a:pt x="1996403" y="0"/>
                </a:moveTo>
                <a:lnTo>
                  <a:pt x="9441839" y="0"/>
                </a:lnTo>
                <a:lnTo>
                  <a:pt x="9564529" y="106276"/>
                </a:lnTo>
                <a:cubicBezTo>
                  <a:pt x="10715590" y="1152463"/>
                  <a:pt x="11438242" y="2661676"/>
                  <a:pt x="11438242" y="4339673"/>
                </a:cubicBezTo>
                <a:cubicBezTo>
                  <a:pt x="11438242" y="5129319"/>
                  <a:pt x="11278208" y="5881587"/>
                  <a:pt x="10988805" y="6565813"/>
                </a:cubicBezTo>
                <a:lnTo>
                  <a:pt x="10960515" y="6628390"/>
                </a:lnTo>
                <a:lnTo>
                  <a:pt x="477727" y="6628390"/>
                </a:lnTo>
                <a:lnTo>
                  <a:pt x="449437" y="6565813"/>
                </a:lnTo>
                <a:cubicBezTo>
                  <a:pt x="160034" y="5881587"/>
                  <a:pt x="0" y="5129319"/>
                  <a:pt x="0" y="4339673"/>
                </a:cubicBezTo>
                <a:cubicBezTo>
                  <a:pt x="0" y="2661676"/>
                  <a:pt x="722652" y="1152463"/>
                  <a:pt x="1873714" y="106276"/>
                </a:cubicBezTo>
                <a:close/>
              </a:path>
            </a:pathLst>
          </a:custGeom>
          <a:noFill/>
          <a:ln w="19050">
            <a:solidFill>
              <a:srgbClr val="007A53">
                <a:alpha val="2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 Placeholder 5">
            <a:extLst>
              <a:ext uri="{FF2B5EF4-FFF2-40B4-BE49-F238E27FC236}">
                <a16:creationId xmlns:a16="http://schemas.microsoft.com/office/drawing/2014/main" id="{02C749AC-29B9-4B0A-A7D9-4EC299B368EC}"/>
              </a:ext>
            </a:extLst>
          </p:cNvPr>
          <p:cNvSpPr>
            <a:spLocks noGrp="1"/>
          </p:cNvSpPr>
          <p:nvPr>
            <p:ph type="body" sz="quarter" idx="92" hasCustomPrompt="1"/>
          </p:nvPr>
        </p:nvSpPr>
        <p:spPr>
          <a:xfrm>
            <a:off x="5261607" y="3931504"/>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47" name="Text Placeholder 5">
            <a:extLst>
              <a:ext uri="{FF2B5EF4-FFF2-40B4-BE49-F238E27FC236}">
                <a16:creationId xmlns:a16="http://schemas.microsoft.com/office/drawing/2014/main" id="{87837130-B5FD-4E23-B3EF-9BA57D9D812B}"/>
              </a:ext>
            </a:extLst>
          </p:cNvPr>
          <p:cNvSpPr>
            <a:spLocks noGrp="1"/>
          </p:cNvSpPr>
          <p:nvPr>
            <p:ph type="body" sz="quarter" idx="93" hasCustomPrompt="1"/>
          </p:nvPr>
        </p:nvSpPr>
        <p:spPr>
          <a:xfrm>
            <a:off x="2757462" y="3171558"/>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54" name="Text Placeholder 5">
            <a:extLst>
              <a:ext uri="{FF2B5EF4-FFF2-40B4-BE49-F238E27FC236}">
                <a16:creationId xmlns:a16="http://schemas.microsoft.com/office/drawing/2014/main" id="{37168111-1DAB-4F27-AB7C-61368F956DC6}"/>
              </a:ext>
            </a:extLst>
          </p:cNvPr>
          <p:cNvSpPr>
            <a:spLocks noGrp="1"/>
          </p:cNvSpPr>
          <p:nvPr>
            <p:ph type="body" sz="quarter" idx="94" hasCustomPrompt="1"/>
          </p:nvPr>
        </p:nvSpPr>
        <p:spPr>
          <a:xfrm>
            <a:off x="6034137" y="1779348"/>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55" name="Text Placeholder 5">
            <a:extLst>
              <a:ext uri="{FF2B5EF4-FFF2-40B4-BE49-F238E27FC236}">
                <a16:creationId xmlns:a16="http://schemas.microsoft.com/office/drawing/2014/main" id="{E01E466B-0E54-4053-873A-DDD1633DD7C3}"/>
              </a:ext>
            </a:extLst>
          </p:cNvPr>
          <p:cNvSpPr>
            <a:spLocks noGrp="1"/>
          </p:cNvSpPr>
          <p:nvPr>
            <p:ph type="body" sz="quarter" idx="95" hasCustomPrompt="1"/>
          </p:nvPr>
        </p:nvSpPr>
        <p:spPr>
          <a:xfrm>
            <a:off x="8609468" y="3216379"/>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58" name="Text Placeholder 5">
            <a:extLst>
              <a:ext uri="{FF2B5EF4-FFF2-40B4-BE49-F238E27FC236}">
                <a16:creationId xmlns:a16="http://schemas.microsoft.com/office/drawing/2014/main" id="{47C1B000-09BD-4E49-ADA8-6382787FE6D4}"/>
              </a:ext>
            </a:extLst>
          </p:cNvPr>
          <p:cNvSpPr>
            <a:spLocks noGrp="1"/>
          </p:cNvSpPr>
          <p:nvPr>
            <p:ph type="body" sz="quarter" idx="96" hasCustomPrompt="1"/>
          </p:nvPr>
        </p:nvSpPr>
        <p:spPr>
          <a:xfrm>
            <a:off x="9155182" y="4845903"/>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59" name="Text Placeholder 5">
            <a:extLst>
              <a:ext uri="{FF2B5EF4-FFF2-40B4-BE49-F238E27FC236}">
                <a16:creationId xmlns:a16="http://schemas.microsoft.com/office/drawing/2014/main" id="{0980918A-1E00-4FEA-8B17-F77E7EBBEE4A}"/>
              </a:ext>
            </a:extLst>
          </p:cNvPr>
          <p:cNvSpPr>
            <a:spLocks noGrp="1"/>
          </p:cNvSpPr>
          <p:nvPr>
            <p:ph type="body" sz="quarter" idx="97" hasCustomPrompt="1"/>
          </p:nvPr>
        </p:nvSpPr>
        <p:spPr>
          <a:xfrm>
            <a:off x="9562676" y="1045090"/>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60" name="Text Placeholder 5">
            <a:extLst>
              <a:ext uri="{FF2B5EF4-FFF2-40B4-BE49-F238E27FC236}">
                <a16:creationId xmlns:a16="http://schemas.microsoft.com/office/drawing/2014/main" id="{D47A5BEF-D4F7-423A-9313-805B15D9B5A9}"/>
              </a:ext>
            </a:extLst>
          </p:cNvPr>
          <p:cNvSpPr>
            <a:spLocks noGrp="1"/>
          </p:cNvSpPr>
          <p:nvPr>
            <p:ph type="body" sz="quarter" idx="98" hasCustomPrompt="1"/>
          </p:nvPr>
        </p:nvSpPr>
        <p:spPr>
          <a:xfrm>
            <a:off x="1392076" y="5102735"/>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61" name="Text Placeholder 5">
            <a:extLst>
              <a:ext uri="{FF2B5EF4-FFF2-40B4-BE49-F238E27FC236}">
                <a16:creationId xmlns:a16="http://schemas.microsoft.com/office/drawing/2014/main" id="{E43E0B6C-E91A-42F2-860B-A9F907378D62}"/>
              </a:ext>
            </a:extLst>
          </p:cNvPr>
          <p:cNvSpPr>
            <a:spLocks noGrp="1"/>
          </p:cNvSpPr>
          <p:nvPr>
            <p:ph type="body" sz="quarter" idx="99" hasCustomPrompt="1"/>
          </p:nvPr>
        </p:nvSpPr>
        <p:spPr>
          <a:xfrm>
            <a:off x="620020" y="1821848"/>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Tree>
    <p:extLst>
      <p:ext uri="{BB962C8B-B14F-4D97-AF65-F5344CB8AC3E}">
        <p14:creationId xmlns:p14="http://schemas.microsoft.com/office/powerpoint/2010/main" val="37911983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eliverables">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17" name="Text Placeholder 5">
            <a:extLst>
              <a:ext uri="{FF2B5EF4-FFF2-40B4-BE49-F238E27FC236}">
                <a16:creationId xmlns:a16="http://schemas.microsoft.com/office/drawing/2014/main" id="{913CA208-46A2-4BF4-845C-FAB0C951D428}"/>
              </a:ext>
            </a:extLst>
          </p:cNvPr>
          <p:cNvSpPr>
            <a:spLocks noGrp="1"/>
          </p:cNvSpPr>
          <p:nvPr>
            <p:ph type="body" sz="quarter" idx="97" hasCustomPrompt="1"/>
          </p:nvPr>
        </p:nvSpPr>
        <p:spPr>
          <a:xfrm>
            <a:off x="429826" y="1448580"/>
            <a:ext cx="11416431" cy="1705328"/>
          </a:xfrm>
          <a:prstGeom prst="rect">
            <a:avLst/>
          </a:prstGeom>
          <a:noFill/>
        </p:spPr>
        <p:txBody>
          <a:bodyPr anchor="t" anchorCtr="0"/>
          <a:lstStyle>
            <a:lvl1pPr marL="0" indent="0" algn="l">
              <a:buClr>
                <a:srgbClr val="E83B43"/>
              </a:buClr>
              <a:buFont typeface="Arial" panose="020B0604020202020204" pitchFamily="34" charset="0"/>
              <a:buNone/>
              <a:defRPr lang="en-US" sz="1600" b="0"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Type here</a:t>
            </a:r>
          </a:p>
          <a:p>
            <a:pPr lvl="0"/>
            <a:endParaRPr lang="en-US" dirty="0"/>
          </a:p>
        </p:txBody>
      </p:sp>
      <p:sp>
        <p:nvSpPr>
          <p:cNvPr id="18" name="Text Placeholder 5">
            <a:extLst>
              <a:ext uri="{FF2B5EF4-FFF2-40B4-BE49-F238E27FC236}">
                <a16:creationId xmlns:a16="http://schemas.microsoft.com/office/drawing/2014/main" id="{7822D678-5520-45FE-891F-DC22FD652A74}"/>
              </a:ext>
            </a:extLst>
          </p:cNvPr>
          <p:cNvSpPr>
            <a:spLocks noGrp="1"/>
          </p:cNvSpPr>
          <p:nvPr>
            <p:ph type="body" sz="quarter" idx="101" hasCustomPrompt="1"/>
          </p:nvPr>
        </p:nvSpPr>
        <p:spPr>
          <a:xfrm>
            <a:off x="629068" y="3436243"/>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19" name="Text Placeholder 5">
            <a:extLst>
              <a:ext uri="{FF2B5EF4-FFF2-40B4-BE49-F238E27FC236}">
                <a16:creationId xmlns:a16="http://schemas.microsoft.com/office/drawing/2014/main" id="{FD428E72-24C7-4B30-B44E-75B722D4393D}"/>
              </a:ext>
            </a:extLst>
          </p:cNvPr>
          <p:cNvSpPr>
            <a:spLocks noGrp="1"/>
          </p:cNvSpPr>
          <p:nvPr>
            <p:ph type="body" sz="quarter" idx="102" hasCustomPrompt="1"/>
          </p:nvPr>
        </p:nvSpPr>
        <p:spPr>
          <a:xfrm>
            <a:off x="3463956" y="3436243"/>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0" name="Text Placeholder 5">
            <a:extLst>
              <a:ext uri="{FF2B5EF4-FFF2-40B4-BE49-F238E27FC236}">
                <a16:creationId xmlns:a16="http://schemas.microsoft.com/office/drawing/2014/main" id="{458E2BEC-1EA0-4D97-BBBE-9B34AFC8002C}"/>
              </a:ext>
            </a:extLst>
          </p:cNvPr>
          <p:cNvSpPr>
            <a:spLocks noGrp="1"/>
          </p:cNvSpPr>
          <p:nvPr>
            <p:ph type="body" sz="quarter" idx="103" hasCustomPrompt="1"/>
          </p:nvPr>
        </p:nvSpPr>
        <p:spPr>
          <a:xfrm>
            <a:off x="6298844" y="3429000"/>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1" name="Text Placeholder 5">
            <a:extLst>
              <a:ext uri="{FF2B5EF4-FFF2-40B4-BE49-F238E27FC236}">
                <a16:creationId xmlns:a16="http://schemas.microsoft.com/office/drawing/2014/main" id="{07E597CD-5254-485B-A2A0-47BA3D37C45F}"/>
              </a:ext>
            </a:extLst>
          </p:cNvPr>
          <p:cNvSpPr>
            <a:spLocks noGrp="1"/>
          </p:cNvSpPr>
          <p:nvPr>
            <p:ph type="body" sz="quarter" idx="104" hasCustomPrompt="1"/>
          </p:nvPr>
        </p:nvSpPr>
        <p:spPr>
          <a:xfrm>
            <a:off x="9133732" y="3436243"/>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2" name="Text Placeholder 5">
            <a:extLst>
              <a:ext uri="{FF2B5EF4-FFF2-40B4-BE49-F238E27FC236}">
                <a16:creationId xmlns:a16="http://schemas.microsoft.com/office/drawing/2014/main" id="{CCFA9752-4B2E-4D1D-8C44-D3C762E6C73E}"/>
              </a:ext>
            </a:extLst>
          </p:cNvPr>
          <p:cNvSpPr>
            <a:spLocks noGrp="1"/>
          </p:cNvSpPr>
          <p:nvPr>
            <p:ph type="body" sz="quarter" idx="105" hasCustomPrompt="1"/>
          </p:nvPr>
        </p:nvSpPr>
        <p:spPr>
          <a:xfrm>
            <a:off x="629068" y="4520405"/>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3" name="Text Placeholder 5">
            <a:extLst>
              <a:ext uri="{FF2B5EF4-FFF2-40B4-BE49-F238E27FC236}">
                <a16:creationId xmlns:a16="http://schemas.microsoft.com/office/drawing/2014/main" id="{1DA75C5C-AE08-4AF5-ADA5-F711622EC8F4}"/>
              </a:ext>
            </a:extLst>
          </p:cNvPr>
          <p:cNvSpPr>
            <a:spLocks noGrp="1"/>
          </p:cNvSpPr>
          <p:nvPr>
            <p:ph type="body" sz="quarter" idx="106" hasCustomPrompt="1"/>
          </p:nvPr>
        </p:nvSpPr>
        <p:spPr>
          <a:xfrm>
            <a:off x="3463956" y="4520405"/>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4" name="Text Placeholder 5">
            <a:extLst>
              <a:ext uri="{FF2B5EF4-FFF2-40B4-BE49-F238E27FC236}">
                <a16:creationId xmlns:a16="http://schemas.microsoft.com/office/drawing/2014/main" id="{DCB72DB7-502B-470D-9615-0BAD3EF5D81C}"/>
              </a:ext>
            </a:extLst>
          </p:cNvPr>
          <p:cNvSpPr>
            <a:spLocks noGrp="1"/>
          </p:cNvSpPr>
          <p:nvPr>
            <p:ph type="body" sz="quarter" idx="107" hasCustomPrompt="1"/>
          </p:nvPr>
        </p:nvSpPr>
        <p:spPr>
          <a:xfrm>
            <a:off x="6298844" y="4513162"/>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5" name="Text Placeholder 5">
            <a:extLst>
              <a:ext uri="{FF2B5EF4-FFF2-40B4-BE49-F238E27FC236}">
                <a16:creationId xmlns:a16="http://schemas.microsoft.com/office/drawing/2014/main" id="{ED33CADC-5E52-4308-9F13-BF4528EB79FC}"/>
              </a:ext>
            </a:extLst>
          </p:cNvPr>
          <p:cNvSpPr>
            <a:spLocks noGrp="1"/>
          </p:cNvSpPr>
          <p:nvPr>
            <p:ph type="body" sz="quarter" idx="108" hasCustomPrompt="1"/>
          </p:nvPr>
        </p:nvSpPr>
        <p:spPr>
          <a:xfrm>
            <a:off x="9133732" y="4520405"/>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6" name="Text Placeholder 5">
            <a:extLst>
              <a:ext uri="{FF2B5EF4-FFF2-40B4-BE49-F238E27FC236}">
                <a16:creationId xmlns:a16="http://schemas.microsoft.com/office/drawing/2014/main" id="{51F47D4F-2F49-40B7-9CB3-360C99ABAA8E}"/>
              </a:ext>
            </a:extLst>
          </p:cNvPr>
          <p:cNvSpPr>
            <a:spLocks noGrp="1"/>
          </p:cNvSpPr>
          <p:nvPr>
            <p:ph type="body" sz="quarter" idx="109" hasCustomPrompt="1"/>
          </p:nvPr>
        </p:nvSpPr>
        <p:spPr>
          <a:xfrm>
            <a:off x="629068" y="5611810"/>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7" name="Text Placeholder 5">
            <a:extLst>
              <a:ext uri="{FF2B5EF4-FFF2-40B4-BE49-F238E27FC236}">
                <a16:creationId xmlns:a16="http://schemas.microsoft.com/office/drawing/2014/main" id="{35755BA2-5B85-431A-B293-FCC673D633AB}"/>
              </a:ext>
            </a:extLst>
          </p:cNvPr>
          <p:cNvSpPr>
            <a:spLocks noGrp="1"/>
          </p:cNvSpPr>
          <p:nvPr>
            <p:ph type="body" sz="quarter" idx="110" hasCustomPrompt="1"/>
          </p:nvPr>
        </p:nvSpPr>
        <p:spPr>
          <a:xfrm>
            <a:off x="3463956" y="5611810"/>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8" name="Text Placeholder 5">
            <a:extLst>
              <a:ext uri="{FF2B5EF4-FFF2-40B4-BE49-F238E27FC236}">
                <a16:creationId xmlns:a16="http://schemas.microsoft.com/office/drawing/2014/main" id="{D3084B10-6CAC-4514-9AE0-FD3B2CA0AA1A}"/>
              </a:ext>
            </a:extLst>
          </p:cNvPr>
          <p:cNvSpPr>
            <a:spLocks noGrp="1"/>
          </p:cNvSpPr>
          <p:nvPr>
            <p:ph type="body" sz="quarter" idx="111" hasCustomPrompt="1"/>
          </p:nvPr>
        </p:nvSpPr>
        <p:spPr>
          <a:xfrm>
            <a:off x="6298844" y="5604567"/>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9" name="Text Placeholder 5">
            <a:extLst>
              <a:ext uri="{FF2B5EF4-FFF2-40B4-BE49-F238E27FC236}">
                <a16:creationId xmlns:a16="http://schemas.microsoft.com/office/drawing/2014/main" id="{3BB40745-2F99-434C-968A-BD6711870897}"/>
              </a:ext>
            </a:extLst>
          </p:cNvPr>
          <p:cNvSpPr>
            <a:spLocks noGrp="1"/>
          </p:cNvSpPr>
          <p:nvPr>
            <p:ph type="body" sz="quarter" idx="112" hasCustomPrompt="1"/>
          </p:nvPr>
        </p:nvSpPr>
        <p:spPr>
          <a:xfrm>
            <a:off x="9133732" y="5611810"/>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Tree>
    <p:extLst>
      <p:ext uri="{BB962C8B-B14F-4D97-AF65-F5344CB8AC3E}">
        <p14:creationId xmlns:p14="http://schemas.microsoft.com/office/powerpoint/2010/main" val="2642184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uture Week Plan">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8" name="TextBox 7">
            <a:extLst>
              <a:ext uri="{FF2B5EF4-FFF2-40B4-BE49-F238E27FC236}">
                <a16:creationId xmlns:a16="http://schemas.microsoft.com/office/drawing/2014/main" id="{56144D83-960F-4E24-88EE-9E1501286D36}"/>
              </a:ext>
            </a:extLst>
          </p:cNvPr>
          <p:cNvSpPr txBox="1"/>
          <p:nvPr userDrawn="1"/>
        </p:nvSpPr>
        <p:spPr>
          <a:xfrm>
            <a:off x="429830" y="1877130"/>
            <a:ext cx="11401048" cy="376842"/>
          </a:xfrm>
          <a:prstGeom prst="rect">
            <a:avLst/>
          </a:prstGeom>
          <a:solidFill>
            <a:srgbClr val="E5E5E5"/>
          </a:solidFill>
        </p:spPr>
        <p:txBody>
          <a:bodyPr wrap="square" lIns="91440" tIns="0" rIns="0" bIns="0" rtlCol="0" anchor="ctr">
            <a:noAutofit/>
          </a:bodyPr>
          <a:lstStyle/>
          <a:p>
            <a:endParaRPr lang="en-US" sz="1200" dirty="0">
              <a:solidFill>
                <a:srgbClr val="FFFFFF"/>
              </a:solidFill>
            </a:endParaRPr>
          </a:p>
        </p:txBody>
      </p:sp>
      <p:sp>
        <p:nvSpPr>
          <p:cNvPr id="10" name="TextBox 9">
            <a:extLst>
              <a:ext uri="{FF2B5EF4-FFF2-40B4-BE49-F238E27FC236}">
                <a16:creationId xmlns:a16="http://schemas.microsoft.com/office/drawing/2014/main" id="{82D3666E-0294-481F-B913-73B3F319A49D}"/>
              </a:ext>
            </a:extLst>
          </p:cNvPr>
          <p:cNvSpPr txBox="1"/>
          <p:nvPr userDrawn="1"/>
        </p:nvSpPr>
        <p:spPr>
          <a:xfrm>
            <a:off x="429830" y="2404134"/>
            <a:ext cx="11401048" cy="376842"/>
          </a:xfrm>
          <a:prstGeom prst="rect">
            <a:avLst/>
          </a:prstGeom>
          <a:solidFill>
            <a:srgbClr val="E5E5E5"/>
          </a:solidFill>
        </p:spPr>
        <p:txBody>
          <a:bodyPr wrap="square" lIns="91440" tIns="0" rIns="0" bIns="0" rtlCol="0" anchor="ctr">
            <a:noAutofit/>
          </a:bodyPr>
          <a:lstStyle/>
          <a:p>
            <a:endParaRPr lang="en-US" sz="1200" dirty="0">
              <a:solidFill>
                <a:srgbClr val="FFFFFF"/>
              </a:solidFill>
            </a:endParaRPr>
          </a:p>
        </p:txBody>
      </p:sp>
      <p:sp>
        <p:nvSpPr>
          <p:cNvPr id="11" name="TextBox 10">
            <a:extLst>
              <a:ext uri="{FF2B5EF4-FFF2-40B4-BE49-F238E27FC236}">
                <a16:creationId xmlns:a16="http://schemas.microsoft.com/office/drawing/2014/main" id="{32279E98-9EBF-4948-8857-2E666A127141}"/>
              </a:ext>
            </a:extLst>
          </p:cNvPr>
          <p:cNvSpPr txBox="1"/>
          <p:nvPr userDrawn="1"/>
        </p:nvSpPr>
        <p:spPr>
          <a:xfrm>
            <a:off x="429830" y="2931138"/>
            <a:ext cx="11401048" cy="376842"/>
          </a:xfrm>
          <a:prstGeom prst="rect">
            <a:avLst/>
          </a:prstGeom>
          <a:solidFill>
            <a:srgbClr val="E5E5E5"/>
          </a:solidFill>
        </p:spPr>
        <p:txBody>
          <a:bodyPr wrap="square" lIns="91440" tIns="0" rIns="0" bIns="0" rtlCol="0" anchor="ctr">
            <a:noAutofit/>
          </a:bodyPr>
          <a:lstStyle/>
          <a:p>
            <a:endParaRPr lang="en-US" sz="1200" dirty="0">
              <a:solidFill>
                <a:srgbClr val="FFFFFF"/>
              </a:solidFill>
            </a:endParaRPr>
          </a:p>
        </p:txBody>
      </p:sp>
      <p:sp>
        <p:nvSpPr>
          <p:cNvPr id="12" name="TextBox 11">
            <a:extLst>
              <a:ext uri="{FF2B5EF4-FFF2-40B4-BE49-F238E27FC236}">
                <a16:creationId xmlns:a16="http://schemas.microsoft.com/office/drawing/2014/main" id="{67CA03F0-66E7-48BF-96C0-BCE80A8BE5CF}"/>
              </a:ext>
            </a:extLst>
          </p:cNvPr>
          <p:cNvSpPr txBox="1"/>
          <p:nvPr userDrawn="1"/>
        </p:nvSpPr>
        <p:spPr>
          <a:xfrm>
            <a:off x="429828" y="3469224"/>
            <a:ext cx="11401049" cy="365760"/>
          </a:xfrm>
          <a:prstGeom prst="rect">
            <a:avLst/>
          </a:prstGeom>
          <a:solidFill>
            <a:srgbClr val="E5E5E5"/>
          </a:solidFill>
        </p:spPr>
        <p:txBody>
          <a:bodyPr wrap="square" lIns="91440" tIns="0" rIns="0" bIns="0" rtlCol="0" anchor="ctr">
            <a:noAutofit/>
          </a:bodyPr>
          <a:lstStyle/>
          <a:p>
            <a:endParaRPr lang="en-US" sz="1200" dirty="0">
              <a:solidFill>
                <a:srgbClr val="FFFFFF"/>
              </a:solidFill>
            </a:endParaRPr>
          </a:p>
        </p:txBody>
      </p:sp>
      <p:sp>
        <p:nvSpPr>
          <p:cNvPr id="13" name="TextBox 12">
            <a:extLst>
              <a:ext uri="{FF2B5EF4-FFF2-40B4-BE49-F238E27FC236}">
                <a16:creationId xmlns:a16="http://schemas.microsoft.com/office/drawing/2014/main" id="{48507F05-A03C-400F-9885-3C60C47099BE}"/>
              </a:ext>
            </a:extLst>
          </p:cNvPr>
          <p:cNvSpPr txBox="1"/>
          <p:nvPr userDrawn="1"/>
        </p:nvSpPr>
        <p:spPr>
          <a:xfrm>
            <a:off x="429829" y="3985146"/>
            <a:ext cx="11401048" cy="376842"/>
          </a:xfrm>
          <a:prstGeom prst="rect">
            <a:avLst/>
          </a:prstGeom>
          <a:solidFill>
            <a:srgbClr val="E5E5E5"/>
          </a:solidFill>
        </p:spPr>
        <p:txBody>
          <a:bodyPr wrap="square" lIns="91440" tIns="0" rIns="0" bIns="0" rtlCol="0" anchor="ctr">
            <a:noAutofit/>
          </a:bodyPr>
          <a:lstStyle/>
          <a:p>
            <a:endParaRPr lang="en-US" sz="1200" dirty="0"/>
          </a:p>
        </p:txBody>
      </p:sp>
      <p:sp>
        <p:nvSpPr>
          <p:cNvPr id="14" name="TextBox 13">
            <a:extLst>
              <a:ext uri="{FF2B5EF4-FFF2-40B4-BE49-F238E27FC236}">
                <a16:creationId xmlns:a16="http://schemas.microsoft.com/office/drawing/2014/main" id="{9B473ECD-AADD-4EDF-B66D-18E890CAC9BA}"/>
              </a:ext>
            </a:extLst>
          </p:cNvPr>
          <p:cNvSpPr txBox="1"/>
          <p:nvPr userDrawn="1"/>
        </p:nvSpPr>
        <p:spPr>
          <a:xfrm>
            <a:off x="429829" y="4550624"/>
            <a:ext cx="11401048" cy="376842"/>
          </a:xfrm>
          <a:prstGeom prst="rect">
            <a:avLst/>
          </a:prstGeom>
          <a:solidFill>
            <a:srgbClr val="E5E5E5"/>
          </a:solidFill>
        </p:spPr>
        <p:txBody>
          <a:bodyPr wrap="square" lIns="91440" tIns="0" rIns="0" bIns="0" rtlCol="0" anchor="ctr">
            <a:noAutofit/>
          </a:bodyPr>
          <a:lstStyle/>
          <a:p>
            <a:endParaRPr lang="en-US" sz="1200" dirty="0"/>
          </a:p>
        </p:txBody>
      </p:sp>
      <p:sp>
        <p:nvSpPr>
          <p:cNvPr id="15" name="TextBox 14">
            <a:extLst>
              <a:ext uri="{FF2B5EF4-FFF2-40B4-BE49-F238E27FC236}">
                <a16:creationId xmlns:a16="http://schemas.microsoft.com/office/drawing/2014/main" id="{8D28A668-3F01-411A-9F12-D87F813B93BB}"/>
              </a:ext>
            </a:extLst>
          </p:cNvPr>
          <p:cNvSpPr txBox="1"/>
          <p:nvPr userDrawn="1"/>
        </p:nvSpPr>
        <p:spPr>
          <a:xfrm>
            <a:off x="429828" y="6093163"/>
            <a:ext cx="11439175" cy="376842"/>
          </a:xfrm>
          <a:prstGeom prst="rect">
            <a:avLst/>
          </a:prstGeom>
          <a:solidFill>
            <a:srgbClr val="E5E5E5"/>
          </a:solidFill>
        </p:spPr>
        <p:txBody>
          <a:bodyPr wrap="square" lIns="91440" tIns="0" rIns="0" bIns="0" rtlCol="0" anchor="ctr">
            <a:noAutofit/>
          </a:bodyPr>
          <a:lstStyle/>
          <a:p>
            <a:endParaRPr lang="en-US" sz="1200" dirty="0"/>
          </a:p>
        </p:txBody>
      </p:sp>
      <p:sp>
        <p:nvSpPr>
          <p:cNvPr id="16" name="TextBox 15">
            <a:extLst>
              <a:ext uri="{FF2B5EF4-FFF2-40B4-BE49-F238E27FC236}">
                <a16:creationId xmlns:a16="http://schemas.microsoft.com/office/drawing/2014/main" id="{C994B3DF-A3D9-44D4-9D43-7DF593E28D47}"/>
              </a:ext>
            </a:extLst>
          </p:cNvPr>
          <p:cNvSpPr txBox="1"/>
          <p:nvPr userDrawn="1"/>
        </p:nvSpPr>
        <p:spPr>
          <a:xfrm>
            <a:off x="429829" y="5039154"/>
            <a:ext cx="11401048" cy="376842"/>
          </a:xfrm>
          <a:prstGeom prst="rect">
            <a:avLst/>
          </a:prstGeom>
          <a:solidFill>
            <a:srgbClr val="E5E5E5"/>
          </a:solidFill>
        </p:spPr>
        <p:txBody>
          <a:bodyPr wrap="square" lIns="91440" tIns="0" rIns="0" bIns="0" rtlCol="0" anchor="ctr">
            <a:noAutofit/>
          </a:bodyPr>
          <a:lstStyle/>
          <a:p>
            <a:endParaRPr lang="en-US" sz="1200" dirty="0"/>
          </a:p>
        </p:txBody>
      </p:sp>
      <p:sp>
        <p:nvSpPr>
          <p:cNvPr id="17" name="TextBox 16">
            <a:extLst>
              <a:ext uri="{FF2B5EF4-FFF2-40B4-BE49-F238E27FC236}">
                <a16:creationId xmlns:a16="http://schemas.microsoft.com/office/drawing/2014/main" id="{2724C555-8B19-4A46-9967-4639CB541575}"/>
              </a:ext>
            </a:extLst>
          </p:cNvPr>
          <p:cNvSpPr txBox="1"/>
          <p:nvPr userDrawn="1"/>
        </p:nvSpPr>
        <p:spPr>
          <a:xfrm>
            <a:off x="429829" y="5566158"/>
            <a:ext cx="11401048" cy="376842"/>
          </a:xfrm>
          <a:prstGeom prst="rect">
            <a:avLst/>
          </a:prstGeom>
          <a:solidFill>
            <a:srgbClr val="E5E5E5"/>
          </a:solidFill>
        </p:spPr>
        <p:txBody>
          <a:bodyPr wrap="square" lIns="91440" tIns="0" rIns="0" bIns="0" rtlCol="0" anchor="ctr">
            <a:noAutofit/>
          </a:bodyPr>
          <a:lstStyle/>
          <a:p>
            <a:endParaRPr lang="en-US" sz="1200" dirty="0"/>
          </a:p>
        </p:txBody>
      </p:sp>
      <p:sp>
        <p:nvSpPr>
          <p:cNvPr id="18" name="Text Placeholder 5">
            <a:extLst>
              <a:ext uri="{FF2B5EF4-FFF2-40B4-BE49-F238E27FC236}">
                <a16:creationId xmlns:a16="http://schemas.microsoft.com/office/drawing/2014/main" id="{456AA248-E20D-4839-A557-DA41FCE54B47}"/>
              </a:ext>
            </a:extLst>
          </p:cNvPr>
          <p:cNvSpPr>
            <a:spLocks noGrp="1"/>
          </p:cNvSpPr>
          <p:nvPr>
            <p:ph type="body" sz="quarter" idx="102" hasCustomPrompt="1"/>
          </p:nvPr>
        </p:nvSpPr>
        <p:spPr>
          <a:xfrm>
            <a:off x="429829" y="1884371"/>
            <a:ext cx="1900174" cy="369600"/>
          </a:xfrm>
          <a:prstGeom prst="rect">
            <a:avLst/>
          </a:prstGeom>
          <a:solidFill>
            <a:srgbClr val="007A53"/>
          </a:solidFill>
        </p:spPr>
        <p:txBody>
          <a:bodyPr anchor="ctr" anchorCtr="0"/>
          <a:lstStyle>
            <a:lvl1pPr marL="0" indent="0" algn="l">
              <a:buClr>
                <a:srgbClr val="E83B43"/>
              </a:buClr>
              <a:buFont typeface="Arial" panose="020B0604020202020204" pitchFamily="34" charset="0"/>
              <a:buNone/>
              <a:defRPr lang="en-US" sz="1100" b="0"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9" name="Text Placeholder 5">
            <a:extLst>
              <a:ext uri="{FF2B5EF4-FFF2-40B4-BE49-F238E27FC236}">
                <a16:creationId xmlns:a16="http://schemas.microsoft.com/office/drawing/2014/main" id="{87A3768F-A6E1-4004-9946-8EA70599CEBB}"/>
              </a:ext>
            </a:extLst>
          </p:cNvPr>
          <p:cNvSpPr>
            <a:spLocks noGrp="1"/>
          </p:cNvSpPr>
          <p:nvPr>
            <p:ph type="body" sz="quarter" idx="103" hasCustomPrompt="1"/>
          </p:nvPr>
        </p:nvSpPr>
        <p:spPr>
          <a:xfrm>
            <a:off x="2330002" y="2420538"/>
            <a:ext cx="3800350" cy="369600"/>
          </a:xfrm>
          <a:prstGeom prst="rect">
            <a:avLst/>
          </a:prstGeom>
          <a:solidFill>
            <a:srgbClr val="007A53"/>
          </a:solidFill>
        </p:spPr>
        <p:txBody>
          <a:bodyPr anchor="ctr" anchorCtr="0"/>
          <a:lstStyle>
            <a:lvl1pPr marL="0" indent="0" algn="l">
              <a:buClr>
                <a:srgbClr val="E83B43"/>
              </a:buClr>
              <a:buFont typeface="Arial" panose="020B0604020202020204" pitchFamily="34" charset="0"/>
              <a:buNone/>
              <a:defRPr lang="en-US" sz="1100" b="0"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0" name="Text Placeholder 5">
            <a:extLst>
              <a:ext uri="{FF2B5EF4-FFF2-40B4-BE49-F238E27FC236}">
                <a16:creationId xmlns:a16="http://schemas.microsoft.com/office/drawing/2014/main" id="{CAC228BF-189F-4218-8A6C-67BD58C70254}"/>
              </a:ext>
            </a:extLst>
          </p:cNvPr>
          <p:cNvSpPr>
            <a:spLocks noGrp="1"/>
          </p:cNvSpPr>
          <p:nvPr>
            <p:ph type="body" sz="quarter" idx="104" hasCustomPrompt="1"/>
          </p:nvPr>
        </p:nvSpPr>
        <p:spPr>
          <a:xfrm>
            <a:off x="429827" y="2938379"/>
            <a:ext cx="3800350" cy="369600"/>
          </a:xfrm>
          <a:prstGeom prst="rect">
            <a:avLst/>
          </a:prstGeom>
          <a:solidFill>
            <a:srgbClr val="007A53"/>
          </a:solidFill>
        </p:spPr>
        <p:txBody>
          <a:bodyPr anchor="ctr" anchorCtr="0"/>
          <a:lstStyle>
            <a:lvl1pPr marL="0" indent="0" algn="l">
              <a:buClr>
                <a:srgbClr val="E83B43"/>
              </a:buClr>
              <a:buFont typeface="Arial" panose="020B0604020202020204" pitchFamily="34" charset="0"/>
              <a:buNone/>
              <a:defRPr lang="en-US" sz="1100" b="0"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1" name="Text Placeholder 5">
            <a:extLst>
              <a:ext uri="{FF2B5EF4-FFF2-40B4-BE49-F238E27FC236}">
                <a16:creationId xmlns:a16="http://schemas.microsoft.com/office/drawing/2014/main" id="{41C32209-27A2-40C2-BBF9-1CA09ECD18CF}"/>
              </a:ext>
            </a:extLst>
          </p:cNvPr>
          <p:cNvSpPr>
            <a:spLocks noGrp="1"/>
          </p:cNvSpPr>
          <p:nvPr>
            <p:ph type="body" sz="quarter" idx="105" hasCustomPrompt="1"/>
          </p:nvPr>
        </p:nvSpPr>
        <p:spPr>
          <a:xfrm>
            <a:off x="6130352" y="3463462"/>
            <a:ext cx="5700525" cy="369600"/>
          </a:xfrm>
          <a:prstGeom prst="rect">
            <a:avLst/>
          </a:prstGeom>
          <a:solidFill>
            <a:srgbClr val="007A53"/>
          </a:solidFill>
        </p:spPr>
        <p:txBody>
          <a:bodyPr anchor="ctr" anchorCtr="0"/>
          <a:lstStyle>
            <a:lvl1pPr marL="0" indent="0" algn="l">
              <a:buClr>
                <a:srgbClr val="E83B43"/>
              </a:buClr>
              <a:buFont typeface="Arial" panose="020B0604020202020204" pitchFamily="34" charset="0"/>
              <a:buNone/>
              <a:defRPr lang="en-US" sz="1100" b="0"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2" name="Text Placeholder 5">
            <a:extLst>
              <a:ext uri="{FF2B5EF4-FFF2-40B4-BE49-F238E27FC236}">
                <a16:creationId xmlns:a16="http://schemas.microsoft.com/office/drawing/2014/main" id="{B96C6988-9A8C-4B5E-A695-C17C38542654}"/>
              </a:ext>
            </a:extLst>
          </p:cNvPr>
          <p:cNvSpPr>
            <a:spLocks noGrp="1"/>
          </p:cNvSpPr>
          <p:nvPr>
            <p:ph type="body" sz="quarter" idx="106" hasCustomPrompt="1"/>
          </p:nvPr>
        </p:nvSpPr>
        <p:spPr>
          <a:xfrm>
            <a:off x="2330002" y="3988544"/>
            <a:ext cx="1900175" cy="369600"/>
          </a:xfrm>
          <a:prstGeom prst="rect">
            <a:avLst/>
          </a:prstGeom>
          <a:solidFill>
            <a:srgbClr val="E2E001"/>
          </a:solidFill>
        </p:spPr>
        <p:txBody>
          <a:bodyPr anchor="ctr" anchorCtr="0"/>
          <a:lstStyle>
            <a:lvl1pPr marL="0" indent="0" algn="l">
              <a:buClr>
                <a:srgbClr val="E83B43"/>
              </a:buClr>
              <a:buFont typeface="Arial" panose="020B0604020202020204" pitchFamily="34" charset="0"/>
              <a:buNone/>
              <a:defRPr lang="en-US" sz="1100" b="0" i="0" kern="1200" dirty="0" smtClean="0">
                <a:solidFill>
                  <a:sysClr val="windowText" lastClr="000000"/>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3" name="Text Placeholder 5">
            <a:extLst>
              <a:ext uri="{FF2B5EF4-FFF2-40B4-BE49-F238E27FC236}">
                <a16:creationId xmlns:a16="http://schemas.microsoft.com/office/drawing/2014/main" id="{B02F7999-CCEF-4410-83AE-634C30974DD5}"/>
              </a:ext>
            </a:extLst>
          </p:cNvPr>
          <p:cNvSpPr>
            <a:spLocks noGrp="1"/>
          </p:cNvSpPr>
          <p:nvPr>
            <p:ph type="body" sz="quarter" idx="107" hasCustomPrompt="1"/>
          </p:nvPr>
        </p:nvSpPr>
        <p:spPr>
          <a:xfrm>
            <a:off x="4230177" y="4557862"/>
            <a:ext cx="1900175" cy="369600"/>
          </a:xfrm>
          <a:prstGeom prst="rect">
            <a:avLst/>
          </a:prstGeom>
          <a:solidFill>
            <a:srgbClr val="E2E001"/>
          </a:solidFill>
        </p:spPr>
        <p:txBody>
          <a:bodyPr anchor="ctr" anchorCtr="0"/>
          <a:lstStyle>
            <a:lvl1pPr marL="0" indent="0" algn="l">
              <a:buClr>
                <a:srgbClr val="E83B43"/>
              </a:buClr>
              <a:buFont typeface="Arial" panose="020B0604020202020204" pitchFamily="34" charset="0"/>
              <a:buNone/>
              <a:defRPr lang="en-US" sz="1100" b="0" i="0" kern="1200" dirty="0" smtClean="0">
                <a:solidFill>
                  <a:sysClr val="windowText" lastClr="000000"/>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4" name="Text Placeholder 5">
            <a:extLst>
              <a:ext uri="{FF2B5EF4-FFF2-40B4-BE49-F238E27FC236}">
                <a16:creationId xmlns:a16="http://schemas.microsoft.com/office/drawing/2014/main" id="{53A1ABE4-7FEA-46C0-B6F0-FD232D133342}"/>
              </a:ext>
            </a:extLst>
          </p:cNvPr>
          <p:cNvSpPr>
            <a:spLocks noGrp="1"/>
          </p:cNvSpPr>
          <p:nvPr>
            <p:ph type="body" sz="quarter" idx="108" hasCustomPrompt="1"/>
          </p:nvPr>
        </p:nvSpPr>
        <p:spPr>
          <a:xfrm>
            <a:off x="6130352" y="5048316"/>
            <a:ext cx="1900175" cy="369600"/>
          </a:xfrm>
          <a:prstGeom prst="rect">
            <a:avLst/>
          </a:prstGeom>
          <a:solidFill>
            <a:srgbClr val="E2E001"/>
          </a:solidFill>
        </p:spPr>
        <p:txBody>
          <a:bodyPr anchor="ctr" anchorCtr="0"/>
          <a:lstStyle>
            <a:lvl1pPr marL="0" indent="0" algn="l">
              <a:buClr>
                <a:srgbClr val="E83B43"/>
              </a:buClr>
              <a:buFont typeface="Arial" panose="020B0604020202020204" pitchFamily="34" charset="0"/>
              <a:buNone/>
              <a:defRPr lang="en-US" sz="1100" b="0" i="0" kern="1200" dirty="0" smtClean="0">
                <a:solidFill>
                  <a:sysClr val="windowText" lastClr="000000"/>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5" name="Text Placeholder 5">
            <a:extLst>
              <a:ext uri="{FF2B5EF4-FFF2-40B4-BE49-F238E27FC236}">
                <a16:creationId xmlns:a16="http://schemas.microsoft.com/office/drawing/2014/main" id="{B9404222-5F12-4519-84A3-A1B3303775B3}"/>
              </a:ext>
            </a:extLst>
          </p:cNvPr>
          <p:cNvSpPr>
            <a:spLocks noGrp="1"/>
          </p:cNvSpPr>
          <p:nvPr>
            <p:ph type="body" sz="quarter" idx="109" hasCustomPrompt="1"/>
          </p:nvPr>
        </p:nvSpPr>
        <p:spPr>
          <a:xfrm>
            <a:off x="429827" y="5573400"/>
            <a:ext cx="5700525" cy="369600"/>
          </a:xfrm>
          <a:prstGeom prst="rect">
            <a:avLst/>
          </a:prstGeom>
          <a:solidFill>
            <a:srgbClr val="E2E001"/>
          </a:solidFill>
        </p:spPr>
        <p:txBody>
          <a:bodyPr anchor="ctr" anchorCtr="0"/>
          <a:lstStyle>
            <a:lvl1pPr marL="0" indent="0" algn="l">
              <a:buClr>
                <a:srgbClr val="E83B43"/>
              </a:buClr>
              <a:buFont typeface="Arial" panose="020B0604020202020204" pitchFamily="34" charset="0"/>
              <a:buNone/>
              <a:defRPr lang="en-US" sz="1100" b="0" i="0" kern="1200" dirty="0" smtClean="0">
                <a:solidFill>
                  <a:sysClr val="windowText" lastClr="000000"/>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6" name="Text Placeholder 5">
            <a:extLst>
              <a:ext uri="{FF2B5EF4-FFF2-40B4-BE49-F238E27FC236}">
                <a16:creationId xmlns:a16="http://schemas.microsoft.com/office/drawing/2014/main" id="{BA448AF0-09AF-4452-B000-D150A1A6E48A}"/>
              </a:ext>
            </a:extLst>
          </p:cNvPr>
          <p:cNvSpPr>
            <a:spLocks noGrp="1"/>
          </p:cNvSpPr>
          <p:nvPr>
            <p:ph type="body" sz="quarter" idx="110" hasCustomPrompt="1"/>
          </p:nvPr>
        </p:nvSpPr>
        <p:spPr>
          <a:xfrm>
            <a:off x="4230178" y="6096560"/>
            <a:ext cx="5700524" cy="369600"/>
          </a:xfrm>
          <a:prstGeom prst="rect">
            <a:avLst/>
          </a:prstGeom>
          <a:solidFill>
            <a:srgbClr val="E2E001"/>
          </a:solidFill>
        </p:spPr>
        <p:txBody>
          <a:bodyPr anchor="ctr" anchorCtr="0"/>
          <a:lstStyle>
            <a:lvl1pPr marL="0" indent="0" algn="l">
              <a:buClr>
                <a:srgbClr val="E83B43"/>
              </a:buClr>
              <a:buFont typeface="Arial" panose="020B0604020202020204" pitchFamily="34" charset="0"/>
              <a:buNone/>
              <a:defRPr lang="en-US" sz="1100" b="0" i="0" kern="1200" dirty="0" smtClean="0">
                <a:solidFill>
                  <a:sysClr val="windowText" lastClr="000000"/>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7" name="Text Placeholder 5">
            <a:extLst>
              <a:ext uri="{FF2B5EF4-FFF2-40B4-BE49-F238E27FC236}">
                <a16:creationId xmlns:a16="http://schemas.microsoft.com/office/drawing/2014/main" id="{B7853AED-305D-4281-B3B1-5F1315FDE8C7}"/>
              </a:ext>
            </a:extLst>
          </p:cNvPr>
          <p:cNvSpPr>
            <a:spLocks noGrp="1"/>
          </p:cNvSpPr>
          <p:nvPr>
            <p:ph type="body" sz="quarter" idx="111" hasCustomPrompt="1"/>
          </p:nvPr>
        </p:nvSpPr>
        <p:spPr>
          <a:xfrm>
            <a:off x="429827" y="1419602"/>
            <a:ext cx="1900175" cy="303523"/>
          </a:xfrm>
          <a:prstGeom prst="rect">
            <a:avLst/>
          </a:prstGeom>
          <a:solidFill>
            <a:schemeClr val="tx1"/>
          </a:solidFill>
        </p:spPr>
        <p:txBody>
          <a:bodyPr anchor="ctr" anchorCtr="0"/>
          <a:lstStyle>
            <a:lvl1pPr marL="0" indent="0" algn="ctr">
              <a:buClr>
                <a:srgbClr val="E83B43"/>
              </a:buClr>
              <a:buFont typeface="Arial" panose="020B0604020202020204" pitchFamily="34" charset="0"/>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Week X</a:t>
            </a:r>
          </a:p>
        </p:txBody>
      </p:sp>
      <p:sp>
        <p:nvSpPr>
          <p:cNvPr id="33" name="Text Placeholder 5">
            <a:extLst>
              <a:ext uri="{FF2B5EF4-FFF2-40B4-BE49-F238E27FC236}">
                <a16:creationId xmlns:a16="http://schemas.microsoft.com/office/drawing/2014/main" id="{61A2D068-14E3-493F-B022-9FF9827B26BB}"/>
              </a:ext>
            </a:extLst>
          </p:cNvPr>
          <p:cNvSpPr>
            <a:spLocks noGrp="1"/>
          </p:cNvSpPr>
          <p:nvPr>
            <p:ph type="body" sz="quarter" idx="112" hasCustomPrompt="1"/>
          </p:nvPr>
        </p:nvSpPr>
        <p:spPr>
          <a:xfrm>
            <a:off x="2330002" y="1418965"/>
            <a:ext cx="1900175" cy="303523"/>
          </a:xfrm>
          <a:prstGeom prst="rect">
            <a:avLst/>
          </a:prstGeom>
          <a:solidFill>
            <a:schemeClr val="tx1"/>
          </a:solidFill>
        </p:spPr>
        <p:txBody>
          <a:bodyPr anchor="ctr" anchorCtr="0"/>
          <a:lstStyle>
            <a:lvl1pPr marL="0" indent="0" algn="ctr">
              <a:buClr>
                <a:srgbClr val="E83B43"/>
              </a:buClr>
              <a:buFont typeface="Arial" panose="020B0604020202020204" pitchFamily="34" charset="0"/>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Week X</a:t>
            </a:r>
          </a:p>
        </p:txBody>
      </p:sp>
      <p:sp>
        <p:nvSpPr>
          <p:cNvPr id="34" name="Text Placeholder 5">
            <a:extLst>
              <a:ext uri="{FF2B5EF4-FFF2-40B4-BE49-F238E27FC236}">
                <a16:creationId xmlns:a16="http://schemas.microsoft.com/office/drawing/2014/main" id="{8B4B6F64-D652-401F-8E43-A2A41ED00353}"/>
              </a:ext>
            </a:extLst>
          </p:cNvPr>
          <p:cNvSpPr>
            <a:spLocks noGrp="1"/>
          </p:cNvSpPr>
          <p:nvPr>
            <p:ph type="body" sz="quarter" idx="113" hasCustomPrompt="1"/>
          </p:nvPr>
        </p:nvSpPr>
        <p:spPr>
          <a:xfrm>
            <a:off x="4230177" y="1415923"/>
            <a:ext cx="1900175" cy="303523"/>
          </a:xfrm>
          <a:prstGeom prst="rect">
            <a:avLst/>
          </a:prstGeom>
          <a:solidFill>
            <a:schemeClr val="tx1"/>
          </a:solidFill>
        </p:spPr>
        <p:txBody>
          <a:bodyPr anchor="ctr" anchorCtr="0"/>
          <a:lstStyle>
            <a:lvl1pPr marL="0" indent="0" algn="ctr">
              <a:buClr>
                <a:srgbClr val="E83B43"/>
              </a:buClr>
              <a:buFont typeface="Arial" panose="020B0604020202020204" pitchFamily="34" charset="0"/>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Week X</a:t>
            </a:r>
          </a:p>
        </p:txBody>
      </p:sp>
      <p:sp>
        <p:nvSpPr>
          <p:cNvPr id="35" name="Text Placeholder 5">
            <a:extLst>
              <a:ext uri="{FF2B5EF4-FFF2-40B4-BE49-F238E27FC236}">
                <a16:creationId xmlns:a16="http://schemas.microsoft.com/office/drawing/2014/main" id="{27ED8DC1-7455-4B1D-A2DB-FB9C821CFD87}"/>
              </a:ext>
            </a:extLst>
          </p:cNvPr>
          <p:cNvSpPr>
            <a:spLocks noGrp="1"/>
          </p:cNvSpPr>
          <p:nvPr>
            <p:ph type="body" sz="quarter" idx="114" hasCustomPrompt="1"/>
          </p:nvPr>
        </p:nvSpPr>
        <p:spPr>
          <a:xfrm>
            <a:off x="6130352" y="1412363"/>
            <a:ext cx="1900175" cy="303523"/>
          </a:xfrm>
          <a:prstGeom prst="rect">
            <a:avLst/>
          </a:prstGeom>
          <a:solidFill>
            <a:schemeClr val="tx1"/>
          </a:solidFill>
        </p:spPr>
        <p:txBody>
          <a:bodyPr anchor="ctr" anchorCtr="0"/>
          <a:lstStyle>
            <a:lvl1pPr marL="0" indent="0" algn="ctr">
              <a:buClr>
                <a:srgbClr val="E83B43"/>
              </a:buClr>
              <a:buFont typeface="Arial" panose="020B0604020202020204" pitchFamily="34" charset="0"/>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Week X</a:t>
            </a:r>
          </a:p>
        </p:txBody>
      </p:sp>
      <p:sp>
        <p:nvSpPr>
          <p:cNvPr id="36" name="Text Placeholder 5">
            <a:extLst>
              <a:ext uri="{FF2B5EF4-FFF2-40B4-BE49-F238E27FC236}">
                <a16:creationId xmlns:a16="http://schemas.microsoft.com/office/drawing/2014/main" id="{EDB0E63F-5D88-43F0-AAE0-31E562CA3464}"/>
              </a:ext>
            </a:extLst>
          </p:cNvPr>
          <p:cNvSpPr>
            <a:spLocks noGrp="1"/>
          </p:cNvSpPr>
          <p:nvPr>
            <p:ph type="body" sz="quarter" idx="115" hasCustomPrompt="1"/>
          </p:nvPr>
        </p:nvSpPr>
        <p:spPr>
          <a:xfrm>
            <a:off x="8030527" y="1413064"/>
            <a:ext cx="1900175" cy="303523"/>
          </a:xfrm>
          <a:prstGeom prst="rect">
            <a:avLst/>
          </a:prstGeom>
          <a:solidFill>
            <a:schemeClr val="tx1"/>
          </a:solidFill>
        </p:spPr>
        <p:txBody>
          <a:bodyPr anchor="ctr" anchorCtr="0"/>
          <a:lstStyle>
            <a:lvl1pPr marL="0" indent="0" algn="ctr">
              <a:buClr>
                <a:srgbClr val="E83B43"/>
              </a:buClr>
              <a:buFont typeface="Arial" panose="020B0604020202020204" pitchFamily="34" charset="0"/>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Week X</a:t>
            </a:r>
          </a:p>
        </p:txBody>
      </p:sp>
      <p:sp>
        <p:nvSpPr>
          <p:cNvPr id="37" name="Text Placeholder 5">
            <a:extLst>
              <a:ext uri="{FF2B5EF4-FFF2-40B4-BE49-F238E27FC236}">
                <a16:creationId xmlns:a16="http://schemas.microsoft.com/office/drawing/2014/main" id="{7F324EBD-6665-49D6-8441-1C24725E8A05}"/>
              </a:ext>
            </a:extLst>
          </p:cNvPr>
          <p:cNvSpPr>
            <a:spLocks noGrp="1"/>
          </p:cNvSpPr>
          <p:nvPr>
            <p:ph type="body" sz="quarter" idx="116" hasCustomPrompt="1"/>
          </p:nvPr>
        </p:nvSpPr>
        <p:spPr>
          <a:xfrm>
            <a:off x="9930702" y="1412363"/>
            <a:ext cx="1900175" cy="303523"/>
          </a:xfrm>
          <a:prstGeom prst="rect">
            <a:avLst/>
          </a:prstGeom>
          <a:solidFill>
            <a:schemeClr val="tx1"/>
          </a:solidFill>
        </p:spPr>
        <p:txBody>
          <a:bodyPr anchor="ctr" anchorCtr="0"/>
          <a:lstStyle>
            <a:lvl1pPr marL="0" indent="0" algn="ctr">
              <a:buClr>
                <a:srgbClr val="E83B43"/>
              </a:buClr>
              <a:buFont typeface="Arial" panose="020B0604020202020204" pitchFamily="34" charset="0"/>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Week X</a:t>
            </a:r>
          </a:p>
        </p:txBody>
      </p:sp>
    </p:spTree>
    <p:extLst>
      <p:ext uri="{BB962C8B-B14F-4D97-AF65-F5344CB8AC3E}">
        <p14:creationId xmlns:p14="http://schemas.microsoft.com/office/powerpoint/2010/main" val="38740076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ree Diagram">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cxnSp>
        <p:nvCxnSpPr>
          <p:cNvPr id="28" name="Straight Connector 27">
            <a:extLst>
              <a:ext uri="{FF2B5EF4-FFF2-40B4-BE49-F238E27FC236}">
                <a16:creationId xmlns:a16="http://schemas.microsoft.com/office/drawing/2014/main" id="{4BE26671-537D-4246-9EC3-2E6BDECD8ADC}"/>
              </a:ext>
            </a:extLst>
          </p:cNvPr>
          <p:cNvCxnSpPr>
            <a:cxnSpLocks/>
          </p:cNvCxnSpPr>
          <p:nvPr userDrawn="1"/>
        </p:nvCxnSpPr>
        <p:spPr>
          <a:xfrm>
            <a:off x="462484" y="2466817"/>
            <a:ext cx="11341211" cy="0"/>
          </a:xfrm>
          <a:prstGeom prst="line">
            <a:avLst/>
          </a:prstGeom>
          <a:ln w="38100">
            <a:solidFill>
              <a:srgbClr val="E5E5E5"/>
            </a:solidFill>
            <a:prstDash val="lgDash"/>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901E0BD8-E4CF-42D6-B24B-A620377763D4}"/>
              </a:ext>
            </a:extLst>
          </p:cNvPr>
          <p:cNvCxnSpPr>
            <a:cxnSpLocks/>
          </p:cNvCxnSpPr>
          <p:nvPr userDrawn="1"/>
        </p:nvCxnSpPr>
        <p:spPr>
          <a:xfrm>
            <a:off x="462484" y="3793414"/>
            <a:ext cx="11341211" cy="0"/>
          </a:xfrm>
          <a:prstGeom prst="line">
            <a:avLst/>
          </a:prstGeom>
          <a:ln w="38100">
            <a:solidFill>
              <a:srgbClr val="E5E5E5"/>
            </a:solidFill>
            <a:prstDash val="lgDash"/>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AB3B20B8-D60C-4A98-ADE5-D2AAB74AD967}"/>
              </a:ext>
            </a:extLst>
          </p:cNvPr>
          <p:cNvCxnSpPr>
            <a:cxnSpLocks/>
          </p:cNvCxnSpPr>
          <p:nvPr userDrawn="1"/>
        </p:nvCxnSpPr>
        <p:spPr>
          <a:xfrm>
            <a:off x="462484" y="5114038"/>
            <a:ext cx="11341211" cy="0"/>
          </a:xfrm>
          <a:prstGeom prst="line">
            <a:avLst/>
          </a:prstGeom>
          <a:ln w="38100">
            <a:solidFill>
              <a:srgbClr val="E5E5E5"/>
            </a:solidFill>
            <a:prstDash val="lgDash"/>
          </a:ln>
        </p:spPr>
        <p:style>
          <a:lnRef idx="1">
            <a:schemeClr val="accent1"/>
          </a:lnRef>
          <a:fillRef idx="0">
            <a:schemeClr val="accent1"/>
          </a:fillRef>
          <a:effectRef idx="0">
            <a:schemeClr val="accent1"/>
          </a:effectRef>
          <a:fontRef idx="minor">
            <a:schemeClr val="tx1"/>
          </a:fontRef>
        </p:style>
      </p:cxnSp>
      <p:sp>
        <p:nvSpPr>
          <p:cNvPr id="31" name="Text Placeholder 5">
            <a:extLst>
              <a:ext uri="{FF2B5EF4-FFF2-40B4-BE49-F238E27FC236}">
                <a16:creationId xmlns:a16="http://schemas.microsoft.com/office/drawing/2014/main" id="{7E64F422-3003-40B9-A5E5-A40757DFB63D}"/>
              </a:ext>
            </a:extLst>
          </p:cNvPr>
          <p:cNvSpPr>
            <a:spLocks noGrp="1"/>
          </p:cNvSpPr>
          <p:nvPr>
            <p:ph type="body" sz="quarter" idx="101" hasCustomPrompt="1"/>
          </p:nvPr>
        </p:nvSpPr>
        <p:spPr>
          <a:xfrm>
            <a:off x="4996607" y="1526894"/>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32" name="Text Placeholder 5">
            <a:extLst>
              <a:ext uri="{FF2B5EF4-FFF2-40B4-BE49-F238E27FC236}">
                <a16:creationId xmlns:a16="http://schemas.microsoft.com/office/drawing/2014/main" id="{336FCF35-5363-45C5-B68F-1BA34153417B}"/>
              </a:ext>
            </a:extLst>
          </p:cNvPr>
          <p:cNvSpPr>
            <a:spLocks noGrp="1"/>
          </p:cNvSpPr>
          <p:nvPr>
            <p:ph type="body" sz="quarter" idx="102" hasCustomPrompt="1"/>
          </p:nvPr>
        </p:nvSpPr>
        <p:spPr>
          <a:xfrm>
            <a:off x="3495622" y="2723274"/>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38" name="Text Placeholder 5">
            <a:extLst>
              <a:ext uri="{FF2B5EF4-FFF2-40B4-BE49-F238E27FC236}">
                <a16:creationId xmlns:a16="http://schemas.microsoft.com/office/drawing/2014/main" id="{6F2991C4-E872-4CA2-B431-69F0A6DFD0FE}"/>
              </a:ext>
            </a:extLst>
          </p:cNvPr>
          <p:cNvSpPr>
            <a:spLocks noGrp="1"/>
          </p:cNvSpPr>
          <p:nvPr>
            <p:ph type="body" sz="quarter" idx="103" hasCustomPrompt="1"/>
          </p:nvPr>
        </p:nvSpPr>
        <p:spPr>
          <a:xfrm>
            <a:off x="6506458" y="2723273"/>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39" name="Text Placeholder 5">
            <a:extLst>
              <a:ext uri="{FF2B5EF4-FFF2-40B4-BE49-F238E27FC236}">
                <a16:creationId xmlns:a16="http://schemas.microsoft.com/office/drawing/2014/main" id="{421AD299-1B8C-46C1-9829-83CDE4F18DD5}"/>
              </a:ext>
            </a:extLst>
          </p:cNvPr>
          <p:cNvSpPr>
            <a:spLocks noGrp="1"/>
          </p:cNvSpPr>
          <p:nvPr>
            <p:ph type="body" sz="quarter" idx="104" hasCustomPrompt="1"/>
          </p:nvPr>
        </p:nvSpPr>
        <p:spPr>
          <a:xfrm>
            <a:off x="9539596" y="2723272"/>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0" name="Text Placeholder 5">
            <a:extLst>
              <a:ext uri="{FF2B5EF4-FFF2-40B4-BE49-F238E27FC236}">
                <a16:creationId xmlns:a16="http://schemas.microsoft.com/office/drawing/2014/main" id="{71C5289E-D5FA-4695-BB82-595F00D7D7F4}"/>
              </a:ext>
            </a:extLst>
          </p:cNvPr>
          <p:cNvSpPr>
            <a:spLocks noGrp="1"/>
          </p:cNvSpPr>
          <p:nvPr>
            <p:ph type="body" sz="quarter" idx="105" hasCustomPrompt="1"/>
          </p:nvPr>
        </p:nvSpPr>
        <p:spPr>
          <a:xfrm>
            <a:off x="462484" y="2734425"/>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1" name="Text Placeholder 5">
            <a:extLst>
              <a:ext uri="{FF2B5EF4-FFF2-40B4-BE49-F238E27FC236}">
                <a16:creationId xmlns:a16="http://schemas.microsoft.com/office/drawing/2014/main" id="{0B8BFF5C-35E0-4322-BA81-53CE47663852}"/>
              </a:ext>
            </a:extLst>
          </p:cNvPr>
          <p:cNvSpPr>
            <a:spLocks noGrp="1"/>
          </p:cNvSpPr>
          <p:nvPr>
            <p:ph type="body" sz="quarter" idx="106" hasCustomPrompt="1"/>
          </p:nvPr>
        </p:nvSpPr>
        <p:spPr>
          <a:xfrm>
            <a:off x="3495622" y="4076353"/>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2" name="Text Placeholder 5">
            <a:extLst>
              <a:ext uri="{FF2B5EF4-FFF2-40B4-BE49-F238E27FC236}">
                <a16:creationId xmlns:a16="http://schemas.microsoft.com/office/drawing/2014/main" id="{5D77F81C-0E78-4942-B6D6-390E9FA16152}"/>
              </a:ext>
            </a:extLst>
          </p:cNvPr>
          <p:cNvSpPr>
            <a:spLocks noGrp="1"/>
          </p:cNvSpPr>
          <p:nvPr>
            <p:ph type="body" sz="quarter" idx="107" hasCustomPrompt="1"/>
          </p:nvPr>
        </p:nvSpPr>
        <p:spPr>
          <a:xfrm>
            <a:off x="6506458" y="4076352"/>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3" name="Text Placeholder 5">
            <a:extLst>
              <a:ext uri="{FF2B5EF4-FFF2-40B4-BE49-F238E27FC236}">
                <a16:creationId xmlns:a16="http://schemas.microsoft.com/office/drawing/2014/main" id="{124E6F1C-32CA-46CB-8BD6-1C514313694A}"/>
              </a:ext>
            </a:extLst>
          </p:cNvPr>
          <p:cNvSpPr>
            <a:spLocks noGrp="1"/>
          </p:cNvSpPr>
          <p:nvPr>
            <p:ph type="body" sz="quarter" idx="108" hasCustomPrompt="1"/>
          </p:nvPr>
        </p:nvSpPr>
        <p:spPr>
          <a:xfrm>
            <a:off x="9539596" y="4076351"/>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4" name="Text Placeholder 5">
            <a:extLst>
              <a:ext uri="{FF2B5EF4-FFF2-40B4-BE49-F238E27FC236}">
                <a16:creationId xmlns:a16="http://schemas.microsoft.com/office/drawing/2014/main" id="{C5B1500E-F936-4CCA-8D53-9F76469EF167}"/>
              </a:ext>
            </a:extLst>
          </p:cNvPr>
          <p:cNvSpPr>
            <a:spLocks noGrp="1"/>
          </p:cNvSpPr>
          <p:nvPr>
            <p:ph type="body" sz="quarter" idx="109" hasCustomPrompt="1"/>
          </p:nvPr>
        </p:nvSpPr>
        <p:spPr>
          <a:xfrm>
            <a:off x="462484" y="4087504"/>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5" name="Text Placeholder 5">
            <a:extLst>
              <a:ext uri="{FF2B5EF4-FFF2-40B4-BE49-F238E27FC236}">
                <a16:creationId xmlns:a16="http://schemas.microsoft.com/office/drawing/2014/main" id="{E243482B-728E-4931-A9C2-3D24203DBE8C}"/>
              </a:ext>
            </a:extLst>
          </p:cNvPr>
          <p:cNvSpPr>
            <a:spLocks noGrp="1"/>
          </p:cNvSpPr>
          <p:nvPr>
            <p:ph type="body" sz="quarter" idx="110" hasCustomPrompt="1"/>
          </p:nvPr>
        </p:nvSpPr>
        <p:spPr>
          <a:xfrm>
            <a:off x="3495622" y="5429432"/>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6" name="Text Placeholder 5">
            <a:extLst>
              <a:ext uri="{FF2B5EF4-FFF2-40B4-BE49-F238E27FC236}">
                <a16:creationId xmlns:a16="http://schemas.microsoft.com/office/drawing/2014/main" id="{82881418-6C22-4369-BD75-691BECDAA7B9}"/>
              </a:ext>
            </a:extLst>
          </p:cNvPr>
          <p:cNvSpPr>
            <a:spLocks noGrp="1"/>
          </p:cNvSpPr>
          <p:nvPr>
            <p:ph type="body" sz="quarter" idx="111" hasCustomPrompt="1"/>
          </p:nvPr>
        </p:nvSpPr>
        <p:spPr>
          <a:xfrm>
            <a:off x="6506458" y="5429431"/>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7" name="Text Placeholder 5">
            <a:extLst>
              <a:ext uri="{FF2B5EF4-FFF2-40B4-BE49-F238E27FC236}">
                <a16:creationId xmlns:a16="http://schemas.microsoft.com/office/drawing/2014/main" id="{F982EFC9-6A10-4A75-847C-2447331DCCD3}"/>
              </a:ext>
            </a:extLst>
          </p:cNvPr>
          <p:cNvSpPr>
            <a:spLocks noGrp="1"/>
          </p:cNvSpPr>
          <p:nvPr>
            <p:ph type="body" sz="quarter" idx="112" hasCustomPrompt="1"/>
          </p:nvPr>
        </p:nvSpPr>
        <p:spPr>
          <a:xfrm>
            <a:off x="9539596" y="5429430"/>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8" name="Text Placeholder 5">
            <a:extLst>
              <a:ext uri="{FF2B5EF4-FFF2-40B4-BE49-F238E27FC236}">
                <a16:creationId xmlns:a16="http://schemas.microsoft.com/office/drawing/2014/main" id="{10E1AA99-2B8D-4B8F-AA6E-8C258E10EEBB}"/>
              </a:ext>
            </a:extLst>
          </p:cNvPr>
          <p:cNvSpPr>
            <a:spLocks noGrp="1"/>
          </p:cNvSpPr>
          <p:nvPr>
            <p:ph type="body" sz="quarter" idx="113" hasCustomPrompt="1"/>
          </p:nvPr>
        </p:nvSpPr>
        <p:spPr>
          <a:xfrm>
            <a:off x="462484" y="5440583"/>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Tree>
    <p:extLst>
      <p:ext uri="{BB962C8B-B14F-4D97-AF65-F5344CB8AC3E}">
        <p14:creationId xmlns:p14="http://schemas.microsoft.com/office/powerpoint/2010/main" val="23568221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ree Diagram 2">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19" name="Text Placeholder 5">
            <a:extLst>
              <a:ext uri="{FF2B5EF4-FFF2-40B4-BE49-F238E27FC236}">
                <a16:creationId xmlns:a16="http://schemas.microsoft.com/office/drawing/2014/main" id="{4E994167-D5E2-45F4-90BC-626B98324A5F}"/>
              </a:ext>
            </a:extLst>
          </p:cNvPr>
          <p:cNvSpPr>
            <a:spLocks noGrp="1"/>
          </p:cNvSpPr>
          <p:nvPr>
            <p:ph type="body" sz="quarter" idx="121" hasCustomPrompt="1"/>
          </p:nvPr>
        </p:nvSpPr>
        <p:spPr>
          <a:xfrm>
            <a:off x="2653716" y="3065629"/>
            <a:ext cx="6813013" cy="45720"/>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0" name="Text Placeholder 5">
            <a:extLst>
              <a:ext uri="{FF2B5EF4-FFF2-40B4-BE49-F238E27FC236}">
                <a16:creationId xmlns:a16="http://schemas.microsoft.com/office/drawing/2014/main" id="{8CB86A48-5F3D-422E-8033-E237DBB48CDF}"/>
              </a:ext>
            </a:extLst>
          </p:cNvPr>
          <p:cNvSpPr>
            <a:spLocks noGrp="1"/>
          </p:cNvSpPr>
          <p:nvPr>
            <p:ph type="body" sz="quarter" idx="122" hasCustomPrompt="1"/>
          </p:nvPr>
        </p:nvSpPr>
        <p:spPr>
          <a:xfrm>
            <a:off x="2641640" y="4322223"/>
            <a:ext cx="6849237" cy="45720"/>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1" name="Text Placeholder 5">
            <a:extLst>
              <a:ext uri="{FF2B5EF4-FFF2-40B4-BE49-F238E27FC236}">
                <a16:creationId xmlns:a16="http://schemas.microsoft.com/office/drawing/2014/main" id="{AFF47B43-019D-4421-AF52-293943D5A6C6}"/>
              </a:ext>
            </a:extLst>
          </p:cNvPr>
          <p:cNvSpPr>
            <a:spLocks noGrp="1"/>
          </p:cNvSpPr>
          <p:nvPr>
            <p:ph type="body" sz="quarter" idx="123" hasCustomPrompt="1"/>
          </p:nvPr>
        </p:nvSpPr>
        <p:spPr>
          <a:xfrm>
            <a:off x="2629564" y="5608063"/>
            <a:ext cx="6837166" cy="45720"/>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2" name="Text Placeholder 5">
            <a:extLst>
              <a:ext uri="{FF2B5EF4-FFF2-40B4-BE49-F238E27FC236}">
                <a16:creationId xmlns:a16="http://schemas.microsoft.com/office/drawing/2014/main" id="{7418A3C7-FAE9-43AF-B6C8-658DE1A3579F}"/>
              </a:ext>
            </a:extLst>
          </p:cNvPr>
          <p:cNvSpPr>
            <a:spLocks noGrp="1"/>
          </p:cNvSpPr>
          <p:nvPr>
            <p:ph type="body" sz="quarter" idx="125" hasCustomPrompt="1"/>
          </p:nvPr>
        </p:nvSpPr>
        <p:spPr>
          <a:xfrm rot="5400000">
            <a:off x="9434850" y="4557441"/>
            <a:ext cx="2327852" cy="48299"/>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3" name="Text Placeholder 5">
            <a:extLst>
              <a:ext uri="{FF2B5EF4-FFF2-40B4-BE49-F238E27FC236}">
                <a16:creationId xmlns:a16="http://schemas.microsoft.com/office/drawing/2014/main" id="{FF18F75E-C9B7-442F-8573-CDDE74D4CEF8}"/>
              </a:ext>
            </a:extLst>
          </p:cNvPr>
          <p:cNvSpPr>
            <a:spLocks noGrp="1"/>
          </p:cNvSpPr>
          <p:nvPr>
            <p:ph type="body" sz="quarter" idx="101" hasCustomPrompt="1"/>
          </p:nvPr>
        </p:nvSpPr>
        <p:spPr>
          <a:xfrm>
            <a:off x="4905873" y="1574142"/>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4" name="Text Placeholder 5">
            <a:extLst>
              <a:ext uri="{FF2B5EF4-FFF2-40B4-BE49-F238E27FC236}">
                <a16:creationId xmlns:a16="http://schemas.microsoft.com/office/drawing/2014/main" id="{EF7243F5-9A98-4E7B-A633-2F3E6C461F11}"/>
              </a:ext>
            </a:extLst>
          </p:cNvPr>
          <p:cNvSpPr>
            <a:spLocks noGrp="1"/>
          </p:cNvSpPr>
          <p:nvPr>
            <p:ph type="body" sz="quarter" idx="104" hasCustomPrompt="1"/>
          </p:nvPr>
        </p:nvSpPr>
        <p:spPr>
          <a:xfrm>
            <a:off x="9466730" y="2723272"/>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5" name="Text Placeholder 5">
            <a:extLst>
              <a:ext uri="{FF2B5EF4-FFF2-40B4-BE49-F238E27FC236}">
                <a16:creationId xmlns:a16="http://schemas.microsoft.com/office/drawing/2014/main" id="{EFBACA46-A5BC-4A6B-BB09-5758BE4FBE05}"/>
              </a:ext>
            </a:extLst>
          </p:cNvPr>
          <p:cNvSpPr>
            <a:spLocks noGrp="1"/>
          </p:cNvSpPr>
          <p:nvPr>
            <p:ph type="body" sz="quarter" idx="105" hasCustomPrompt="1"/>
          </p:nvPr>
        </p:nvSpPr>
        <p:spPr>
          <a:xfrm>
            <a:off x="389618" y="2734425"/>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6" name="Text Placeholder 5">
            <a:extLst>
              <a:ext uri="{FF2B5EF4-FFF2-40B4-BE49-F238E27FC236}">
                <a16:creationId xmlns:a16="http://schemas.microsoft.com/office/drawing/2014/main" id="{5BCD4AC8-10A6-4F49-A8DC-1AB477EE9A80}"/>
              </a:ext>
            </a:extLst>
          </p:cNvPr>
          <p:cNvSpPr>
            <a:spLocks noGrp="1"/>
          </p:cNvSpPr>
          <p:nvPr>
            <p:ph type="body" sz="quarter" idx="108" hasCustomPrompt="1"/>
          </p:nvPr>
        </p:nvSpPr>
        <p:spPr>
          <a:xfrm>
            <a:off x="9466730" y="3969360"/>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7" name="Text Placeholder 5">
            <a:extLst>
              <a:ext uri="{FF2B5EF4-FFF2-40B4-BE49-F238E27FC236}">
                <a16:creationId xmlns:a16="http://schemas.microsoft.com/office/drawing/2014/main" id="{F64A9122-B597-4119-AFFB-01076DE0B435}"/>
              </a:ext>
            </a:extLst>
          </p:cNvPr>
          <p:cNvSpPr>
            <a:spLocks noGrp="1"/>
          </p:cNvSpPr>
          <p:nvPr>
            <p:ph type="body" sz="quarter" idx="112" hasCustomPrompt="1"/>
          </p:nvPr>
        </p:nvSpPr>
        <p:spPr>
          <a:xfrm>
            <a:off x="9442576" y="5244047"/>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33" name="Text Placeholder 5">
            <a:extLst>
              <a:ext uri="{FF2B5EF4-FFF2-40B4-BE49-F238E27FC236}">
                <a16:creationId xmlns:a16="http://schemas.microsoft.com/office/drawing/2014/main" id="{07D4D461-EFF0-49CC-8BB5-E7BA3E9987E2}"/>
              </a:ext>
            </a:extLst>
          </p:cNvPr>
          <p:cNvSpPr>
            <a:spLocks noGrp="1"/>
          </p:cNvSpPr>
          <p:nvPr>
            <p:ph type="body" sz="quarter" idx="113" hasCustomPrompt="1"/>
          </p:nvPr>
        </p:nvSpPr>
        <p:spPr>
          <a:xfrm>
            <a:off x="365464" y="5255200"/>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34" name="Text Placeholder 5">
            <a:extLst>
              <a:ext uri="{FF2B5EF4-FFF2-40B4-BE49-F238E27FC236}">
                <a16:creationId xmlns:a16="http://schemas.microsoft.com/office/drawing/2014/main" id="{FA236FD0-227C-4B10-8865-F3E900E938EE}"/>
              </a:ext>
            </a:extLst>
          </p:cNvPr>
          <p:cNvSpPr>
            <a:spLocks noGrp="1"/>
          </p:cNvSpPr>
          <p:nvPr>
            <p:ph type="body" sz="quarter" idx="114" hasCustomPrompt="1"/>
          </p:nvPr>
        </p:nvSpPr>
        <p:spPr>
          <a:xfrm rot="5400000">
            <a:off x="4396685" y="3921107"/>
            <a:ext cx="3328193" cy="45719"/>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35" name="Text Placeholder 5">
            <a:extLst>
              <a:ext uri="{FF2B5EF4-FFF2-40B4-BE49-F238E27FC236}">
                <a16:creationId xmlns:a16="http://schemas.microsoft.com/office/drawing/2014/main" id="{51389672-4643-4CCF-9B88-483CD5051086}"/>
              </a:ext>
            </a:extLst>
          </p:cNvPr>
          <p:cNvSpPr>
            <a:spLocks noGrp="1"/>
          </p:cNvSpPr>
          <p:nvPr>
            <p:ph type="body" sz="quarter" idx="124" hasCustomPrompt="1"/>
          </p:nvPr>
        </p:nvSpPr>
        <p:spPr>
          <a:xfrm rot="5400000">
            <a:off x="607841" y="4324592"/>
            <a:ext cx="1815498" cy="45721"/>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36" name="Text Placeholder 5">
            <a:extLst>
              <a:ext uri="{FF2B5EF4-FFF2-40B4-BE49-F238E27FC236}">
                <a16:creationId xmlns:a16="http://schemas.microsoft.com/office/drawing/2014/main" id="{EF3ED38B-ADC6-4A23-AC1B-1E08BF9D8A92}"/>
              </a:ext>
            </a:extLst>
          </p:cNvPr>
          <p:cNvSpPr>
            <a:spLocks noGrp="1"/>
          </p:cNvSpPr>
          <p:nvPr>
            <p:ph type="body" sz="quarter" idx="102" hasCustomPrompt="1"/>
          </p:nvPr>
        </p:nvSpPr>
        <p:spPr>
          <a:xfrm>
            <a:off x="3422756" y="2723274"/>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37" name="Text Placeholder 5">
            <a:extLst>
              <a:ext uri="{FF2B5EF4-FFF2-40B4-BE49-F238E27FC236}">
                <a16:creationId xmlns:a16="http://schemas.microsoft.com/office/drawing/2014/main" id="{4557C485-FEE9-47FF-983A-B6EF080BC970}"/>
              </a:ext>
            </a:extLst>
          </p:cNvPr>
          <p:cNvSpPr>
            <a:spLocks noGrp="1"/>
          </p:cNvSpPr>
          <p:nvPr>
            <p:ph type="body" sz="quarter" idx="103" hasCustomPrompt="1"/>
          </p:nvPr>
        </p:nvSpPr>
        <p:spPr>
          <a:xfrm>
            <a:off x="6433592" y="2723273"/>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9" name="Text Placeholder 5">
            <a:extLst>
              <a:ext uri="{FF2B5EF4-FFF2-40B4-BE49-F238E27FC236}">
                <a16:creationId xmlns:a16="http://schemas.microsoft.com/office/drawing/2014/main" id="{1162020B-FC8F-436B-99AA-1F46F8DD4F75}"/>
              </a:ext>
            </a:extLst>
          </p:cNvPr>
          <p:cNvSpPr>
            <a:spLocks noGrp="1"/>
          </p:cNvSpPr>
          <p:nvPr>
            <p:ph type="body" sz="quarter" idx="106" hasCustomPrompt="1"/>
          </p:nvPr>
        </p:nvSpPr>
        <p:spPr>
          <a:xfrm>
            <a:off x="3422756" y="3969362"/>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50" name="Text Placeholder 5">
            <a:extLst>
              <a:ext uri="{FF2B5EF4-FFF2-40B4-BE49-F238E27FC236}">
                <a16:creationId xmlns:a16="http://schemas.microsoft.com/office/drawing/2014/main" id="{528C8E29-C492-484C-96AF-370B1F9C615A}"/>
              </a:ext>
            </a:extLst>
          </p:cNvPr>
          <p:cNvSpPr>
            <a:spLocks noGrp="1"/>
          </p:cNvSpPr>
          <p:nvPr>
            <p:ph type="body" sz="quarter" idx="107" hasCustomPrompt="1"/>
          </p:nvPr>
        </p:nvSpPr>
        <p:spPr>
          <a:xfrm>
            <a:off x="6433592" y="3969361"/>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51" name="Text Placeholder 5">
            <a:extLst>
              <a:ext uri="{FF2B5EF4-FFF2-40B4-BE49-F238E27FC236}">
                <a16:creationId xmlns:a16="http://schemas.microsoft.com/office/drawing/2014/main" id="{F76EC44A-EDEB-47CF-8DAD-E254D373E00F}"/>
              </a:ext>
            </a:extLst>
          </p:cNvPr>
          <p:cNvSpPr>
            <a:spLocks noGrp="1"/>
          </p:cNvSpPr>
          <p:nvPr>
            <p:ph type="body" sz="quarter" idx="109" hasCustomPrompt="1"/>
          </p:nvPr>
        </p:nvSpPr>
        <p:spPr>
          <a:xfrm>
            <a:off x="389618" y="3980513"/>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52" name="Text Placeholder 5">
            <a:extLst>
              <a:ext uri="{FF2B5EF4-FFF2-40B4-BE49-F238E27FC236}">
                <a16:creationId xmlns:a16="http://schemas.microsoft.com/office/drawing/2014/main" id="{7BB83E2B-59A4-4107-B166-2CA257ADF83D}"/>
              </a:ext>
            </a:extLst>
          </p:cNvPr>
          <p:cNvSpPr>
            <a:spLocks noGrp="1"/>
          </p:cNvSpPr>
          <p:nvPr>
            <p:ph type="body" sz="quarter" idx="110" hasCustomPrompt="1"/>
          </p:nvPr>
        </p:nvSpPr>
        <p:spPr>
          <a:xfrm>
            <a:off x="3398602" y="5244049"/>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53" name="Text Placeholder 5">
            <a:extLst>
              <a:ext uri="{FF2B5EF4-FFF2-40B4-BE49-F238E27FC236}">
                <a16:creationId xmlns:a16="http://schemas.microsoft.com/office/drawing/2014/main" id="{C9BD678A-A924-49D0-9F0A-D5E47C2A4EFA}"/>
              </a:ext>
            </a:extLst>
          </p:cNvPr>
          <p:cNvSpPr>
            <a:spLocks noGrp="1"/>
          </p:cNvSpPr>
          <p:nvPr>
            <p:ph type="body" sz="quarter" idx="111" hasCustomPrompt="1"/>
          </p:nvPr>
        </p:nvSpPr>
        <p:spPr>
          <a:xfrm>
            <a:off x="6409438" y="5244048"/>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54" name="Text Placeholder 5">
            <a:extLst>
              <a:ext uri="{FF2B5EF4-FFF2-40B4-BE49-F238E27FC236}">
                <a16:creationId xmlns:a16="http://schemas.microsoft.com/office/drawing/2014/main" id="{91276535-6134-4A10-B055-52EE86644BE2}"/>
              </a:ext>
            </a:extLst>
          </p:cNvPr>
          <p:cNvSpPr>
            <a:spLocks noGrp="1"/>
          </p:cNvSpPr>
          <p:nvPr>
            <p:ph type="body" sz="quarter" idx="118" hasCustomPrompt="1"/>
          </p:nvPr>
        </p:nvSpPr>
        <p:spPr>
          <a:xfrm rot="5400000">
            <a:off x="1744159" y="4336848"/>
            <a:ext cx="2588154" cy="45719"/>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55" name="Text Placeholder 5">
            <a:extLst>
              <a:ext uri="{FF2B5EF4-FFF2-40B4-BE49-F238E27FC236}">
                <a16:creationId xmlns:a16="http://schemas.microsoft.com/office/drawing/2014/main" id="{F7FCA5B7-AD50-48EE-B5F5-431AB6444458}"/>
              </a:ext>
            </a:extLst>
          </p:cNvPr>
          <p:cNvSpPr>
            <a:spLocks noGrp="1"/>
          </p:cNvSpPr>
          <p:nvPr>
            <p:ph type="body" sz="quarter" idx="120" hasCustomPrompt="1"/>
          </p:nvPr>
        </p:nvSpPr>
        <p:spPr>
          <a:xfrm rot="5400000">
            <a:off x="7788131" y="4336847"/>
            <a:ext cx="2588154" cy="45719"/>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Tree>
    <p:extLst>
      <p:ext uri="{BB962C8B-B14F-4D97-AF65-F5344CB8AC3E}">
        <p14:creationId xmlns:p14="http://schemas.microsoft.com/office/powerpoint/2010/main" val="28631698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ext heavy 2">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D70677C1-AC14-E84C-B1CD-F3E514769334}"/>
              </a:ext>
            </a:extLst>
          </p:cNvPr>
          <p:cNvSpPr>
            <a:spLocks noGrp="1"/>
          </p:cNvSpPr>
          <p:nvPr>
            <p:ph sz="quarter" idx="14"/>
          </p:nvPr>
        </p:nvSpPr>
        <p:spPr>
          <a:xfrm>
            <a:off x="430212" y="1873250"/>
            <a:ext cx="11388407" cy="4270375"/>
          </a:xfrm>
          <a:prstGeom prst="rect">
            <a:avLst/>
          </a:prstGeom>
        </p:spPr>
        <p:txBody>
          <a:bodyPr/>
          <a:lstStyle>
            <a:lvl1pPr marL="0" indent="0">
              <a:buNone/>
              <a:defRPr sz="1400" b="0">
                <a:solidFill>
                  <a:schemeClr val="tx1"/>
                </a:solidFill>
              </a:defRPr>
            </a:lvl1pPr>
            <a:lvl2pPr>
              <a:defRPr sz="2000"/>
            </a:lvl2pPr>
            <a:lvl3pPr>
              <a:defRPr sz="1800"/>
            </a:lvl3pPr>
            <a:lvl4pPr>
              <a:defRPr sz="1600"/>
            </a:lvl4pPr>
            <a:lvl5pPr>
              <a:defRPr sz="1600"/>
            </a:lvl5pPr>
          </a:lstStyle>
          <a:p>
            <a:pPr lvl="0"/>
            <a:r>
              <a:rPr lang="en-GB" dirty="0"/>
              <a:t>Click to edit Master text styles</a:t>
            </a:r>
          </a:p>
        </p:txBody>
      </p:sp>
    </p:spTree>
    <p:extLst>
      <p:ext uri="{BB962C8B-B14F-4D97-AF65-F5344CB8AC3E}">
        <p14:creationId xmlns:p14="http://schemas.microsoft.com/office/powerpoint/2010/main" val="23157634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743398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5_Title Slide">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4" name="Text Placeholder 3">
            <a:extLst>
              <a:ext uri="{FF2B5EF4-FFF2-40B4-BE49-F238E27FC236}">
                <a16:creationId xmlns:a16="http://schemas.microsoft.com/office/drawing/2014/main" id="{CC261EA8-F16A-8440-9236-A41F002F0486}"/>
              </a:ext>
            </a:extLst>
          </p:cNvPr>
          <p:cNvSpPr>
            <a:spLocks noGrp="1"/>
          </p:cNvSpPr>
          <p:nvPr>
            <p:ph type="body" sz="quarter" idx="16"/>
          </p:nvPr>
        </p:nvSpPr>
        <p:spPr>
          <a:xfrm>
            <a:off x="456844" y="1873250"/>
            <a:ext cx="11179985" cy="4270375"/>
          </a:xfrm>
          <a:prstGeom prst="rect">
            <a:avLst/>
          </a:prstGeom>
        </p:spPr>
        <p:txBody>
          <a:bodyPr/>
          <a:lstStyle>
            <a:lvl1pPr>
              <a:defRPr sz="2000" b="1">
                <a:solidFill>
                  <a:srgbClr val="007A53"/>
                </a:solidFill>
              </a:defRPr>
            </a:lvl1pPr>
            <a:lvl2pPr>
              <a:defRPr sz="1800"/>
            </a:lvl2pPr>
            <a:lvl3pPr>
              <a:defRPr sz="1600"/>
            </a:lvl3pPr>
            <a:lvl4pPr>
              <a:defRPr sz="1400"/>
            </a:lvl4pPr>
            <a:lvl5pPr>
              <a:defRPr sz="14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3" name="Text Placeholder 2">
            <a:extLst>
              <a:ext uri="{FF2B5EF4-FFF2-40B4-BE49-F238E27FC236}">
                <a16:creationId xmlns:a16="http://schemas.microsoft.com/office/drawing/2014/main" id="{7EE1971B-7994-48E2-B5EA-1EE615044C27}"/>
              </a:ext>
            </a:extLst>
          </p:cNvPr>
          <p:cNvSpPr>
            <a:spLocks noGrp="1"/>
          </p:cNvSpPr>
          <p:nvPr>
            <p:ph type="body" sz="quarter" idx="17"/>
          </p:nvPr>
        </p:nvSpPr>
        <p:spPr>
          <a:xfrm>
            <a:off x="429827" y="1213645"/>
            <a:ext cx="5013030" cy="432000"/>
          </a:xfrm>
          <a:prstGeom prst="rect">
            <a:avLst/>
          </a:prstGeom>
        </p:spPr>
        <p:txBody>
          <a:bodyPr/>
          <a:lstStyle>
            <a:lvl1pPr marL="0" indent="0">
              <a:buNone/>
              <a:defRPr/>
            </a:lvl1pPr>
          </a:lstStyle>
          <a:p>
            <a:pPr lvl="0"/>
            <a:r>
              <a:rPr lang="en-US" dirty="0"/>
              <a:t>Click to edit Master text styles</a:t>
            </a:r>
            <a:endParaRPr lang="en-GB" dirty="0"/>
          </a:p>
        </p:txBody>
      </p:sp>
    </p:spTree>
    <p:custDataLst>
      <p:tags r:id="rId1"/>
    </p:custDataLst>
    <p:extLst>
      <p:ext uri="{BB962C8B-B14F-4D97-AF65-F5344CB8AC3E}">
        <p14:creationId xmlns:p14="http://schemas.microsoft.com/office/powerpoint/2010/main" val="142186042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9D621D-405A-AE43-83E8-6F53B7DB039B}"/>
              </a:ext>
            </a:extLst>
          </p:cNvPr>
          <p:cNvSpPr>
            <a:spLocks noGrp="1"/>
          </p:cNvSpPr>
          <p:nvPr>
            <p:ph type="title"/>
          </p:nvPr>
        </p:nvSpPr>
        <p:spPr>
          <a:xfrm>
            <a:off x="2209800" y="3981722"/>
            <a:ext cx="5957656" cy="565608"/>
          </a:xfrm>
          <a:prstGeom prst="rect">
            <a:avLst/>
          </a:prstGeom>
          <a:solidFill>
            <a:schemeClr val="tx1"/>
          </a:solidFill>
        </p:spPr>
        <p:txBody>
          <a:bodyPr/>
          <a:lstStyle>
            <a:lvl1pPr>
              <a:defRPr>
                <a:solidFill>
                  <a:schemeClr val="bg1"/>
                </a:solidFill>
              </a:defRPr>
            </a:lvl1pPr>
          </a:lstStyle>
          <a:p>
            <a:r>
              <a:rPr lang="en-US"/>
              <a:t>Click to edit Master title style</a:t>
            </a:r>
          </a:p>
        </p:txBody>
      </p:sp>
      <p:sp>
        <p:nvSpPr>
          <p:cNvPr id="3" name="Date Placeholder 2">
            <a:extLst>
              <a:ext uri="{FF2B5EF4-FFF2-40B4-BE49-F238E27FC236}">
                <a16:creationId xmlns:a16="http://schemas.microsoft.com/office/drawing/2014/main" id="{548125CD-E6C4-734D-9632-3A76C30AFB0C}"/>
              </a:ext>
            </a:extLst>
          </p:cNvPr>
          <p:cNvSpPr>
            <a:spLocks noGrp="1"/>
          </p:cNvSpPr>
          <p:nvPr>
            <p:ph type="dt" sz="half" idx="10"/>
          </p:nvPr>
        </p:nvSpPr>
        <p:spPr>
          <a:xfrm>
            <a:off x="2209800" y="6101826"/>
            <a:ext cx="2743200" cy="365125"/>
          </a:xfrm>
          <a:prstGeom prst="rect">
            <a:avLst/>
          </a:prstGeom>
        </p:spPr>
        <p:txBody>
          <a:bodyPr/>
          <a:lstStyle/>
          <a:p>
            <a:fld id="{07EFCBE4-E741-C142-8910-39EAB846F09D}" type="datetime1">
              <a:rPr lang="en-GB" smtClean="0"/>
              <a:t>27/11/2023</a:t>
            </a:fld>
            <a:endParaRPr lang="en-US"/>
          </a:p>
        </p:txBody>
      </p:sp>
      <p:sp>
        <p:nvSpPr>
          <p:cNvPr id="6" name="Text Placeholder 5">
            <a:extLst>
              <a:ext uri="{FF2B5EF4-FFF2-40B4-BE49-F238E27FC236}">
                <a16:creationId xmlns:a16="http://schemas.microsoft.com/office/drawing/2014/main" id="{9F002AD9-E55F-034F-A02E-1A158D25FD81}"/>
              </a:ext>
            </a:extLst>
          </p:cNvPr>
          <p:cNvSpPr>
            <a:spLocks noGrp="1"/>
          </p:cNvSpPr>
          <p:nvPr>
            <p:ph type="body" sz="quarter" idx="11"/>
          </p:nvPr>
        </p:nvSpPr>
        <p:spPr>
          <a:xfrm>
            <a:off x="2209800" y="4685776"/>
            <a:ext cx="7162800" cy="914400"/>
          </a:xfrm>
          <a:prstGeom prst="rect">
            <a:avLst/>
          </a:prstGeom>
        </p:spPr>
        <p:txBody>
          <a:bodyPr/>
          <a:lstStyle>
            <a:lvl1pPr marL="0" indent="0">
              <a:buNone/>
              <a:defRPr/>
            </a:lvl1pPr>
            <a:lvl2pPr marL="457200" indent="0">
              <a:buNone/>
              <a:defRPr/>
            </a:lvl2pPr>
          </a:lstStyle>
          <a:p>
            <a:pPr lvl="0"/>
            <a:r>
              <a:rPr lang="en-US"/>
              <a:t>Click to edit Master text styles</a:t>
            </a:r>
          </a:p>
        </p:txBody>
      </p:sp>
    </p:spTree>
    <p:extLst>
      <p:ext uri="{BB962C8B-B14F-4D97-AF65-F5344CB8AC3E}">
        <p14:creationId xmlns:p14="http://schemas.microsoft.com/office/powerpoint/2010/main" val="23454662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Break page 1">
    <p:bg>
      <p:bgRef idx="1001">
        <a:schemeClr val="bg1"/>
      </p:bgRef>
    </p:bg>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D972C41A-9216-4B40-861A-E5A06DD10D6E}"/>
              </a:ext>
            </a:extLst>
          </p:cNvPr>
          <p:cNvSpPr>
            <a:spLocks noGrp="1" noChangeAspect="1"/>
          </p:cNvSpPr>
          <p:nvPr>
            <p:ph idx="15" hasCustomPrompt="1"/>
          </p:nvPr>
        </p:nvSpPr>
        <p:spPr>
          <a:xfrm>
            <a:off x="2068947" y="2336853"/>
            <a:ext cx="8478981" cy="661375"/>
          </a:xfrm>
          <a:prstGeom prst="rect">
            <a:avLst/>
          </a:prstGeom>
          <a:solidFill>
            <a:srgbClr val="8D8E8D"/>
          </a:solidFill>
        </p:spPr>
        <p:txBody>
          <a:bodyPr lIns="74441" tIns="37221" rIns="74441" bIns="37221"/>
          <a:lstStyle>
            <a:lvl1pPr marL="0" marR="0" indent="0" algn="ctr" defTabSz="789082" rtl="0" eaLnBrk="1" fontAlgn="auto" latinLnBrk="0" hangingPunct="1">
              <a:lnSpc>
                <a:spcPct val="90000"/>
              </a:lnSpc>
              <a:spcBef>
                <a:spcPct val="0"/>
              </a:spcBef>
              <a:spcAft>
                <a:spcPts val="432"/>
              </a:spcAft>
              <a:buClrTx/>
              <a:buSzTx/>
              <a:buFont typeface="Arial" panose="020B0604020202020204" pitchFamily="34" charset="0"/>
              <a:buNone/>
              <a:tabLst/>
              <a:defRPr lang="en-US" sz="3922" b="1" kern="1200" dirty="0" smtClean="0">
                <a:solidFill>
                  <a:srgbClr val="FFFFFF"/>
                </a:solidFill>
                <a:latin typeface="+mj-lt"/>
                <a:ea typeface="+mj-ea"/>
                <a:cs typeface="+mj-cs"/>
              </a:defRPr>
            </a:lvl1pPr>
          </a:lstStyle>
          <a:p>
            <a:pPr marL="0" marR="0" lvl="0" indent="0" algn="l" defTabSz="789082" rtl="0" eaLnBrk="1" fontAlgn="auto" latinLnBrk="0" hangingPunct="1">
              <a:lnSpc>
                <a:spcPct val="100000"/>
              </a:lnSpc>
              <a:spcBef>
                <a:spcPts val="432"/>
              </a:spcBef>
              <a:spcAft>
                <a:spcPts val="432"/>
              </a:spcAft>
              <a:buClrTx/>
              <a:buSzTx/>
              <a:buFont typeface="Arial" panose="020B0604020202020204" pitchFamily="34" charset="0"/>
              <a:buNone/>
              <a:tabLst/>
              <a:defRPr/>
            </a:pPr>
            <a:r>
              <a:rPr lang="en-US"/>
              <a:t>Title </a:t>
            </a:r>
            <a:endParaRPr lang="en-US" sz="3074">
              <a:solidFill>
                <a:srgbClr val="FFFFFF"/>
              </a:solidFill>
            </a:endParaRPr>
          </a:p>
        </p:txBody>
      </p:sp>
    </p:spTree>
    <p:extLst>
      <p:ext uri="{BB962C8B-B14F-4D97-AF65-F5344CB8AC3E}">
        <p14:creationId xmlns:p14="http://schemas.microsoft.com/office/powerpoint/2010/main" val="280281005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8F2EC17-A5D6-40EC-8F49-AF3D8B33D58A}" type="datetimeFigureOut">
              <a:rPr lang="en-GB" smtClean="0"/>
              <a:t>27/11/2023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BFC316E-BE9D-4AB2-86D3-D57F9103C2F5}" type="slidenum">
              <a:rPr lang="en-GB" smtClean="0"/>
              <a:t>‹#›</a:t>
            </a:fld>
            <a:endParaRPr lang="en-GB"/>
          </a:p>
        </p:txBody>
      </p:sp>
    </p:spTree>
    <p:extLst>
      <p:ext uri="{BB962C8B-B14F-4D97-AF65-F5344CB8AC3E}">
        <p14:creationId xmlns:p14="http://schemas.microsoft.com/office/powerpoint/2010/main" val="258573775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8F2EC17-A5D6-40EC-8F49-AF3D8B33D58A}" type="datetimeFigureOut">
              <a:rPr lang="en-GB" smtClean="0"/>
              <a:t>27/11/2023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BFC316E-BE9D-4AB2-86D3-D57F9103C2F5}" type="slidenum">
              <a:rPr lang="en-GB" smtClean="0"/>
              <a:t>‹#›</a:t>
            </a:fld>
            <a:endParaRPr lang="en-GB"/>
          </a:p>
        </p:txBody>
      </p:sp>
    </p:spTree>
    <p:extLst>
      <p:ext uri="{BB962C8B-B14F-4D97-AF65-F5344CB8AC3E}">
        <p14:creationId xmlns:p14="http://schemas.microsoft.com/office/powerpoint/2010/main" val="35287174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5_Title Slide">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4" name="Text Placeholder 3">
            <a:extLst>
              <a:ext uri="{FF2B5EF4-FFF2-40B4-BE49-F238E27FC236}">
                <a16:creationId xmlns:a16="http://schemas.microsoft.com/office/drawing/2014/main" id="{CC261EA8-F16A-8440-9236-A41F002F0486}"/>
              </a:ext>
            </a:extLst>
          </p:cNvPr>
          <p:cNvSpPr>
            <a:spLocks noGrp="1"/>
          </p:cNvSpPr>
          <p:nvPr>
            <p:ph type="body" sz="quarter" idx="16"/>
          </p:nvPr>
        </p:nvSpPr>
        <p:spPr>
          <a:xfrm>
            <a:off x="456844" y="1873250"/>
            <a:ext cx="11179985" cy="4270375"/>
          </a:xfrm>
          <a:prstGeom prst="rect">
            <a:avLst/>
          </a:prstGeom>
        </p:spPr>
        <p:txBody>
          <a:bodyPr/>
          <a:lstStyle>
            <a:lvl1pPr>
              <a:defRPr sz="2000" b="1">
                <a:solidFill>
                  <a:srgbClr val="007A53"/>
                </a:solidFill>
              </a:defRPr>
            </a:lvl1pPr>
            <a:lvl2pPr>
              <a:defRPr sz="1800"/>
            </a:lvl2pPr>
            <a:lvl3pPr>
              <a:defRPr sz="1600"/>
            </a:lvl3pPr>
            <a:lvl4pPr>
              <a:defRPr sz="1400"/>
            </a:lvl4pPr>
            <a:lvl5pPr>
              <a:defRPr sz="14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3" name="Text Placeholder 2">
            <a:extLst>
              <a:ext uri="{FF2B5EF4-FFF2-40B4-BE49-F238E27FC236}">
                <a16:creationId xmlns:a16="http://schemas.microsoft.com/office/drawing/2014/main" id="{7EE1971B-7994-48E2-B5EA-1EE615044C27}"/>
              </a:ext>
            </a:extLst>
          </p:cNvPr>
          <p:cNvSpPr>
            <a:spLocks noGrp="1"/>
          </p:cNvSpPr>
          <p:nvPr>
            <p:ph type="body" sz="quarter" idx="17"/>
          </p:nvPr>
        </p:nvSpPr>
        <p:spPr>
          <a:xfrm>
            <a:off x="429827" y="1213645"/>
            <a:ext cx="5013030" cy="432000"/>
          </a:xfrm>
          <a:prstGeom prst="rect">
            <a:avLst/>
          </a:prstGeom>
        </p:spPr>
        <p:txBody>
          <a:bodyPr/>
          <a:lstStyle>
            <a:lvl1pPr marL="0" indent="0">
              <a:buNone/>
              <a:defRPr/>
            </a:lvl1pPr>
          </a:lstStyle>
          <a:p>
            <a:pPr lvl="0"/>
            <a:r>
              <a:rPr lang="en-US" dirty="0"/>
              <a:t>Click to edit Master text styles</a:t>
            </a:r>
            <a:endParaRPr lang="en-GB" dirty="0"/>
          </a:p>
        </p:txBody>
      </p:sp>
    </p:spTree>
    <p:custDataLst>
      <p:tags r:id="rId1"/>
    </p:custDataLst>
    <p:extLst>
      <p:ext uri="{BB962C8B-B14F-4D97-AF65-F5344CB8AC3E}">
        <p14:creationId xmlns:p14="http://schemas.microsoft.com/office/powerpoint/2010/main" val="21148354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heavy 1">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D43DE525-5AF9-D946-B14C-7293F8D7846B}"/>
              </a:ext>
            </a:extLst>
          </p:cNvPr>
          <p:cNvSpPr>
            <a:spLocks noGrp="1"/>
          </p:cNvSpPr>
          <p:nvPr>
            <p:ph type="body" sz="quarter" idx="13"/>
          </p:nvPr>
        </p:nvSpPr>
        <p:spPr>
          <a:xfrm>
            <a:off x="429826" y="1997461"/>
            <a:ext cx="11294087" cy="4027782"/>
          </a:xfrm>
          <a:prstGeom prst="rect">
            <a:avLst/>
          </a:prstGeom>
        </p:spPr>
        <p:txBody>
          <a:bodyPr/>
          <a:lstStyle>
            <a:lvl1pPr marL="0" indent="0">
              <a:buNone/>
              <a:defRPr sz="2400" b="1">
                <a:solidFill>
                  <a:srgbClr val="007A53"/>
                </a:solidFill>
              </a:defRPr>
            </a:lvl1pPr>
            <a:lvl2pPr marL="457200" indent="0">
              <a:buNone/>
              <a:defRPr sz="2000"/>
            </a:lvl2pPr>
            <a:lvl3pPr marL="914400" indent="0">
              <a:buNone/>
              <a:defRPr sz="1800"/>
            </a:lvl3pPr>
            <a:lvl4pPr marL="1371600" indent="0">
              <a:buNone/>
              <a:defRPr sz="1600"/>
            </a:lvl4pPr>
            <a:lvl5pPr marL="1828800" indent="0">
              <a:buNone/>
              <a:defRPr sz="16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Tree>
    <p:extLst>
      <p:ext uri="{BB962C8B-B14F-4D97-AF65-F5344CB8AC3E}">
        <p14:creationId xmlns:p14="http://schemas.microsoft.com/office/powerpoint/2010/main" val="41154055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heavy 2">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D70677C1-AC14-E84C-B1CD-F3E514769334}"/>
              </a:ext>
            </a:extLst>
          </p:cNvPr>
          <p:cNvSpPr>
            <a:spLocks noGrp="1"/>
          </p:cNvSpPr>
          <p:nvPr>
            <p:ph sz="quarter" idx="14"/>
          </p:nvPr>
        </p:nvSpPr>
        <p:spPr>
          <a:xfrm>
            <a:off x="430212" y="1873250"/>
            <a:ext cx="11388407" cy="4270375"/>
          </a:xfrm>
          <a:prstGeom prst="rect">
            <a:avLst/>
          </a:prstGeom>
        </p:spPr>
        <p:txBody>
          <a:bodyPr/>
          <a:lstStyle>
            <a:lvl1pPr marL="0" indent="0">
              <a:buNone/>
              <a:defRPr sz="1400" b="0">
                <a:solidFill>
                  <a:schemeClr val="tx1"/>
                </a:solidFill>
              </a:defRPr>
            </a:lvl1pPr>
            <a:lvl2pPr>
              <a:defRPr sz="2000"/>
            </a:lvl2pPr>
            <a:lvl3pPr>
              <a:defRPr sz="1800"/>
            </a:lvl3pPr>
            <a:lvl4pPr>
              <a:defRPr sz="1600"/>
            </a:lvl4pPr>
            <a:lvl5pPr>
              <a:defRPr sz="1600"/>
            </a:lvl5pPr>
          </a:lstStyle>
          <a:p>
            <a:pPr lvl="0"/>
            <a:r>
              <a:rPr lang="en-GB" dirty="0"/>
              <a:t>Click to edit Master text styles</a:t>
            </a:r>
          </a:p>
        </p:txBody>
      </p:sp>
    </p:spTree>
    <p:extLst>
      <p:ext uri="{BB962C8B-B14F-4D97-AF65-F5344CB8AC3E}">
        <p14:creationId xmlns:p14="http://schemas.microsoft.com/office/powerpoint/2010/main" val="1393410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heavy (split) 1">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D70677C1-AC14-E84C-B1CD-F3E514769334}"/>
              </a:ext>
            </a:extLst>
          </p:cNvPr>
          <p:cNvSpPr>
            <a:spLocks noGrp="1"/>
          </p:cNvSpPr>
          <p:nvPr>
            <p:ph sz="quarter" idx="14"/>
          </p:nvPr>
        </p:nvSpPr>
        <p:spPr>
          <a:xfrm>
            <a:off x="430213" y="1873250"/>
            <a:ext cx="5384800" cy="4270375"/>
          </a:xfrm>
          <a:prstGeom prst="rect">
            <a:avLst/>
          </a:prstGeom>
        </p:spPr>
        <p:txBody>
          <a:bodyPr/>
          <a:lstStyle>
            <a:lvl1pPr marL="0" indent="0">
              <a:buNone/>
              <a:defRPr sz="2400" b="1">
                <a:solidFill>
                  <a:srgbClr val="007A53"/>
                </a:solidFill>
              </a:defRPr>
            </a:lvl1pPr>
            <a:lvl2pPr marL="457200" indent="0">
              <a:buNone/>
              <a:defRPr sz="2000"/>
            </a:lvl2pPr>
            <a:lvl3pPr marL="914400" indent="0">
              <a:buNone/>
              <a:defRPr sz="1800"/>
            </a:lvl3pPr>
            <a:lvl4pPr marL="1371600" indent="0">
              <a:buNone/>
              <a:defRPr sz="1600"/>
            </a:lvl4pPr>
            <a:lvl5pPr marL="1828800" indent="0">
              <a:buNone/>
              <a:defRPr sz="16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Content Placeholder 2">
            <a:extLst>
              <a:ext uri="{FF2B5EF4-FFF2-40B4-BE49-F238E27FC236}">
                <a16:creationId xmlns:a16="http://schemas.microsoft.com/office/drawing/2014/main" id="{800FD0A2-EE6F-0141-9F90-1F57C484E101}"/>
              </a:ext>
            </a:extLst>
          </p:cNvPr>
          <p:cNvSpPr>
            <a:spLocks noGrp="1"/>
          </p:cNvSpPr>
          <p:nvPr>
            <p:ph sz="quarter" idx="15"/>
          </p:nvPr>
        </p:nvSpPr>
        <p:spPr>
          <a:xfrm>
            <a:off x="6067534" y="1873250"/>
            <a:ext cx="5384800" cy="4270375"/>
          </a:xfrm>
          <a:prstGeom prst="rect">
            <a:avLst/>
          </a:prstGeom>
        </p:spPr>
        <p:txBody>
          <a:bodyPr/>
          <a:lstStyle>
            <a:lvl1pPr marL="0" indent="0">
              <a:buNone/>
              <a:defRPr sz="2400" b="1">
                <a:solidFill>
                  <a:srgbClr val="007A53"/>
                </a:solidFill>
              </a:defRPr>
            </a:lvl1pPr>
            <a:lvl2pPr marL="457200" indent="0">
              <a:buNone/>
              <a:defRPr sz="2000"/>
            </a:lvl2pPr>
            <a:lvl3pPr marL="914400" indent="0">
              <a:buNone/>
              <a:defRPr sz="1800"/>
            </a:lvl3pPr>
            <a:lvl4pPr marL="1371600" indent="0">
              <a:buNone/>
              <a:defRPr sz="1600"/>
            </a:lvl4pPr>
            <a:lvl5pPr marL="1828800" indent="0">
              <a:buNone/>
              <a:defRPr sz="16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8690429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heavy (split) 2">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D70677C1-AC14-E84C-B1CD-F3E514769334}"/>
              </a:ext>
            </a:extLst>
          </p:cNvPr>
          <p:cNvSpPr>
            <a:spLocks noGrp="1"/>
          </p:cNvSpPr>
          <p:nvPr>
            <p:ph sz="quarter" idx="14"/>
          </p:nvPr>
        </p:nvSpPr>
        <p:spPr>
          <a:xfrm>
            <a:off x="430213" y="1873250"/>
            <a:ext cx="5384800" cy="4270375"/>
          </a:xfrm>
          <a:prstGeom prst="rect">
            <a:avLst/>
          </a:prstGeom>
        </p:spPr>
        <p:txBody>
          <a:bodyPr/>
          <a:lstStyle>
            <a:lvl1pPr marL="0" indent="0">
              <a:buNone/>
              <a:defRPr sz="1400" b="0">
                <a:solidFill>
                  <a:schemeClr val="tx1"/>
                </a:solidFill>
              </a:defRPr>
            </a:lvl1pPr>
            <a:lvl2pPr>
              <a:defRPr sz="2000"/>
            </a:lvl2pPr>
            <a:lvl3pPr>
              <a:defRPr sz="1800"/>
            </a:lvl3pPr>
            <a:lvl4pPr>
              <a:defRPr sz="1600"/>
            </a:lvl4pPr>
            <a:lvl5pPr>
              <a:defRPr sz="16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800FD0A2-EE6F-0141-9F90-1F57C484E101}"/>
              </a:ext>
            </a:extLst>
          </p:cNvPr>
          <p:cNvSpPr>
            <a:spLocks noGrp="1"/>
          </p:cNvSpPr>
          <p:nvPr>
            <p:ph sz="quarter" idx="15"/>
          </p:nvPr>
        </p:nvSpPr>
        <p:spPr>
          <a:xfrm>
            <a:off x="6067534" y="1873250"/>
            <a:ext cx="5384800" cy="4270375"/>
          </a:xfrm>
          <a:prstGeom prst="rect">
            <a:avLst/>
          </a:prstGeom>
        </p:spPr>
        <p:txBody>
          <a:bodyPr/>
          <a:lstStyle>
            <a:lvl1pPr marL="0" indent="0">
              <a:buNone/>
              <a:defRPr sz="1400" b="0">
                <a:solidFill>
                  <a:schemeClr val="tx1"/>
                </a:solidFill>
              </a:defRPr>
            </a:lvl1pPr>
            <a:lvl2pPr>
              <a:defRPr sz="2000"/>
            </a:lvl2pPr>
            <a:lvl3pPr>
              <a:defRPr sz="1800"/>
            </a:lvl3pPr>
            <a:lvl4pPr>
              <a:defRPr sz="1600"/>
            </a:lvl4pPr>
            <a:lvl5pPr>
              <a:defRPr sz="1600"/>
            </a:lvl5pPr>
          </a:lstStyle>
          <a:p>
            <a:pPr lvl="0"/>
            <a:r>
              <a:rPr lang="en-GB" dirty="0"/>
              <a:t>Click to edit Master text styles</a:t>
            </a:r>
          </a:p>
        </p:txBody>
      </p:sp>
    </p:spTree>
    <p:extLst>
      <p:ext uri="{BB962C8B-B14F-4D97-AF65-F5344CB8AC3E}">
        <p14:creationId xmlns:p14="http://schemas.microsoft.com/office/powerpoint/2010/main" val="40586557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and image 1">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4" name="Text Placeholder 3">
            <a:extLst>
              <a:ext uri="{FF2B5EF4-FFF2-40B4-BE49-F238E27FC236}">
                <a16:creationId xmlns:a16="http://schemas.microsoft.com/office/drawing/2014/main" id="{CC261EA8-F16A-8440-9236-A41F002F0486}"/>
              </a:ext>
            </a:extLst>
          </p:cNvPr>
          <p:cNvSpPr>
            <a:spLocks noGrp="1"/>
          </p:cNvSpPr>
          <p:nvPr>
            <p:ph type="body" sz="quarter" idx="16"/>
          </p:nvPr>
        </p:nvSpPr>
        <p:spPr>
          <a:xfrm>
            <a:off x="456844" y="1873250"/>
            <a:ext cx="3165245" cy="4270375"/>
          </a:xfrm>
          <a:prstGeom prst="rect">
            <a:avLst/>
          </a:prstGeom>
        </p:spPr>
        <p:txBody>
          <a:bodyPr/>
          <a:lstStyle>
            <a:lvl1pPr marL="0" indent="0">
              <a:buNone/>
              <a:defRPr sz="2000" b="1">
                <a:solidFill>
                  <a:srgbClr val="007A53"/>
                </a:solidFill>
              </a:defRPr>
            </a:lvl1pPr>
            <a:lvl2pPr marL="457200" indent="0">
              <a:buNone/>
              <a:defRPr sz="1800"/>
            </a:lvl2pPr>
            <a:lvl3pPr marL="914400" indent="0">
              <a:buNone/>
              <a:defRPr sz="1600"/>
            </a:lvl3pPr>
            <a:lvl4pPr marL="1371600" indent="0">
              <a:buNone/>
              <a:defRPr sz="1400"/>
            </a:lvl4pPr>
            <a:lvl5pPr marL="1828800" indent="0">
              <a:buNone/>
              <a:defRPr sz="14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3" name="Picture Placeholder 2">
            <a:extLst>
              <a:ext uri="{FF2B5EF4-FFF2-40B4-BE49-F238E27FC236}">
                <a16:creationId xmlns:a16="http://schemas.microsoft.com/office/drawing/2014/main" id="{59C7596A-A16D-BC41-A75D-6A543766AE48}"/>
              </a:ext>
            </a:extLst>
          </p:cNvPr>
          <p:cNvSpPr>
            <a:spLocks noGrp="1"/>
          </p:cNvSpPr>
          <p:nvPr>
            <p:ph type="pic" sz="quarter" idx="17"/>
          </p:nvPr>
        </p:nvSpPr>
        <p:spPr>
          <a:xfrm>
            <a:off x="3861217" y="1873250"/>
            <a:ext cx="7519987" cy="4270375"/>
          </a:xfrm>
          <a:prstGeom prst="rect">
            <a:avLst/>
          </a:prstGeom>
        </p:spPr>
        <p:txBody>
          <a:bodyPr/>
          <a:lstStyle>
            <a:lvl1pPr>
              <a:defRPr sz="1800" b="1"/>
            </a:lvl1pPr>
          </a:lstStyle>
          <a:p>
            <a:endParaRPr lang="en-US" dirty="0"/>
          </a:p>
        </p:txBody>
      </p:sp>
    </p:spTree>
    <p:extLst>
      <p:ext uri="{BB962C8B-B14F-4D97-AF65-F5344CB8AC3E}">
        <p14:creationId xmlns:p14="http://schemas.microsoft.com/office/powerpoint/2010/main" val="24162378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with image 2">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D70677C1-AC14-E84C-B1CD-F3E514769334}"/>
              </a:ext>
            </a:extLst>
          </p:cNvPr>
          <p:cNvSpPr>
            <a:spLocks noGrp="1"/>
          </p:cNvSpPr>
          <p:nvPr>
            <p:ph sz="quarter" idx="14"/>
          </p:nvPr>
        </p:nvSpPr>
        <p:spPr>
          <a:xfrm>
            <a:off x="430213" y="1873250"/>
            <a:ext cx="5384800" cy="4270375"/>
          </a:xfrm>
          <a:prstGeom prst="rect">
            <a:avLst/>
          </a:prstGeom>
        </p:spPr>
        <p:txBody>
          <a:bodyPr/>
          <a:lstStyle>
            <a:lvl1pPr marL="0" indent="0">
              <a:buNone/>
              <a:defRPr sz="1400" b="0">
                <a:solidFill>
                  <a:schemeClr val="tx1"/>
                </a:solidFill>
              </a:defRPr>
            </a:lvl1pPr>
            <a:lvl2pPr>
              <a:defRPr sz="2000"/>
            </a:lvl2pPr>
            <a:lvl3pPr>
              <a:defRPr sz="1800"/>
            </a:lvl3pPr>
            <a:lvl4pPr>
              <a:defRPr sz="1600"/>
            </a:lvl4pPr>
            <a:lvl5pPr>
              <a:defRPr sz="1600"/>
            </a:lvl5pPr>
          </a:lstStyle>
          <a:p>
            <a:pPr lvl="0"/>
            <a:r>
              <a:rPr lang="en-GB" dirty="0"/>
              <a:t>Click to edit Master text styles</a:t>
            </a:r>
          </a:p>
        </p:txBody>
      </p:sp>
      <p:sp>
        <p:nvSpPr>
          <p:cNvPr id="5" name="Picture Placeholder 2">
            <a:extLst>
              <a:ext uri="{FF2B5EF4-FFF2-40B4-BE49-F238E27FC236}">
                <a16:creationId xmlns:a16="http://schemas.microsoft.com/office/drawing/2014/main" id="{2357FB5A-6BB5-4BCE-A459-AA47678C10D9}"/>
              </a:ext>
            </a:extLst>
          </p:cNvPr>
          <p:cNvSpPr>
            <a:spLocks noGrp="1"/>
          </p:cNvSpPr>
          <p:nvPr>
            <p:ph type="pic" sz="quarter" idx="98" hasCustomPrompt="1"/>
          </p:nvPr>
        </p:nvSpPr>
        <p:spPr>
          <a:xfrm>
            <a:off x="6096000" y="1873250"/>
            <a:ext cx="6096000" cy="427037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image</a:t>
            </a:r>
            <a:endParaRPr lang="en-US" dirty="0"/>
          </a:p>
        </p:txBody>
      </p:sp>
    </p:spTree>
    <p:extLst>
      <p:ext uri="{BB962C8B-B14F-4D97-AF65-F5344CB8AC3E}">
        <p14:creationId xmlns:p14="http://schemas.microsoft.com/office/powerpoint/2010/main" val="318282975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slideLayout" Target="../slideLayouts/slideLayout16.xml"/><Relationship Id="rId18" Type="http://schemas.openxmlformats.org/officeDocument/2006/relationships/slideLayout" Target="../slideLayouts/slideLayout21.xml"/><Relationship Id="rId3" Type="http://schemas.openxmlformats.org/officeDocument/2006/relationships/slideLayout" Target="../slideLayouts/slideLayout6.xml"/><Relationship Id="rId21" Type="http://schemas.openxmlformats.org/officeDocument/2006/relationships/slideLayout" Target="../slideLayouts/slideLayout24.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17" Type="http://schemas.openxmlformats.org/officeDocument/2006/relationships/slideLayout" Target="../slideLayouts/slideLayout20.xml"/><Relationship Id="rId2" Type="http://schemas.openxmlformats.org/officeDocument/2006/relationships/slideLayout" Target="../slideLayouts/slideLayout5.xml"/><Relationship Id="rId16" Type="http://schemas.openxmlformats.org/officeDocument/2006/relationships/slideLayout" Target="../slideLayouts/slideLayout19.xml"/><Relationship Id="rId20" Type="http://schemas.openxmlformats.org/officeDocument/2006/relationships/slideLayout" Target="../slideLayouts/slideLayout23.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24" Type="http://schemas.openxmlformats.org/officeDocument/2006/relationships/image" Target="../media/image2.jpg"/><Relationship Id="rId5" Type="http://schemas.openxmlformats.org/officeDocument/2006/relationships/slideLayout" Target="../slideLayouts/slideLayout8.xml"/><Relationship Id="rId15" Type="http://schemas.openxmlformats.org/officeDocument/2006/relationships/slideLayout" Target="../slideLayouts/slideLayout18.xml"/><Relationship Id="rId23" Type="http://schemas.openxmlformats.org/officeDocument/2006/relationships/theme" Target="../theme/theme2.xml"/><Relationship Id="rId10" Type="http://schemas.openxmlformats.org/officeDocument/2006/relationships/slideLayout" Target="../slideLayouts/slideLayout13.xml"/><Relationship Id="rId19" Type="http://schemas.openxmlformats.org/officeDocument/2006/relationships/slideLayout" Target="../slideLayouts/slideLayout22.xml"/><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slideLayout" Target="../slideLayouts/slideLayout17.xml"/><Relationship Id="rId22"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3FAABE4-BBBA-F34D-9FCF-803368DF7F48}"/>
              </a:ext>
            </a:extLst>
          </p:cNvPr>
          <p:cNvPicPr>
            <a:picLocks noChangeAspect="1"/>
          </p:cNvPicPr>
          <p:nvPr userDrawn="1"/>
        </p:nvPicPr>
        <p:blipFill>
          <a:blip r:embed="rId5">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4" name="Date Placeholder 3">
            <a:extLst>
              <a:ext uri="{FF2B5EF4-FFF2-40B4-BE49-F238E27FC236}">
                <a16:creationId xmlns:a16="http://schemas.microsoft.com/office/drawing/2014/main" id="{1BBEE673-7C3F-864F-A4CE-905687918A95}"/>
              </a:ext>
            </a:extLst>
          </p:cNvPr>
          <p:cNvSpPr>
            <a:spLocks noGrp="1"/>
          </p:cNvSpPr>
          <p:nvPr>
            <p:ph type="dt" sz="half" idx="2"/>
          </p:nvPr>
        </p:nvSpPr>
        <p:spPr>
          <a:xfrm>
            <a:off x="2209800" y="6101826"/>
            <a:ext cx="2743200" cy="365125"/>
          </a:xfrm>
          <a:prstGeom prst="rect">
            <a:avLst/>
          </a:prstGeom>
        </p:spPr>
        <p:txBody>
          <a:bodyPr vert="horz" lIns="91440" tIns="45720" rIns="91440" bIns="45720" rtlCol="0" anchor="ctr"/>
          <a:lstStyle>
            <a:lvl1pPr algn="l">
              <a:defRPr sz="1600">
                <a:solidFill>
                  <a:schemeClr val="tx1">
                    <a:tint val="75000"/>
                  </a:schemeClr>
                </a:solidFill>
                <a:latin typeface="Arial" panose="020B0604020202020204" pitchFamily="34" charset="0"/>
                <a:cs typeface="Arial" panose="020B0604020202020204" pitchFamily="34" charset="0"/>
              </a:defRPr>
            </a:lvl1pPr>
          </a:lstStyle>
          <a:p>
            <a:fld id="{C4B77221-0FD8-6A4A-AAC5-326A67BAC751}" type="datetime1">
              <a:rPr lang="en-GB" smtClean="0"/>
              <a:t>27/11/2023</a:t>
            </a:fld>
            <a:endParaRPr lang="en-US"/>
          </a:p>
        </p:txBody>
      </p:sp>
    </p:spTree>
    <p:extLst>
      <p:ext uri="{BB962C8B-B14F-4D97-AF65-F5344CB8AC3E}">
        <p14:creationId xmlns:p14="http://schemas.microsoft.com/office/powerpoint/2010/main" val="3407050618"/>
      </p:ext>
    </p:extLst>
  </p:cSld>
  <p:clrMap bg1="lt1" tx1="dk1" bg2="lt2" tx2="dk2" accent1="accent1" accent2="accent2" accent3="accent3" accent4="accent4" accent5="accent5" accent6="accent6" hlink="hlink" folHlink="folHlink"/>
  <p:sldLayoutIdLst>
    <p:sldLayoutId id="2147483648" r:id="rId1"/>
    <p:sldLayoutId id="2147483764" r:id="rId2"/>
    <p:sldLayoutId id="2147483765" r:id="rId3"/>
  </p:sldLayoutIdLst>
  <p:hf hdr="0" ftr="0"/>
  <p:txStyles>
    <p:titleStyle>
      <a:lvl1pPr algn="l" defTabSz="914400" rtl="0" eaLnBrk="1" latinLnBrk="0" hangingPunct="1">
        <a:lnSpc>
          <a:spcPct val="90000"/>
        </a:lnSpc>
        <a:spcBef>
          <a:spcPct val="0"/>
        </a:spcBef>
        <a:buNone/>
        <a:defRPr sz="3200" b="1"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lumMod val="50000"/>
              <a:lumOff val="50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50000"/>
              <a:lumOff val="50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lumMod val="50000"/>
              <a:lumOff val="50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lumMod val="50000"/>
              <a:lumOff val="50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37767BF-16EB-504C-8C25-BCA328CCBC16}"/>
              </a:ext>
            </a:extLst>
          </p:cNvPr>
          <p:cNvPicPr>
            <a:picLocks noChangeAspect="1"/>
          </p:cNvPicPr>
          <p:nvPr userDrawn="1"/>
        </p:nvPicPr>
        <p:blipFill>
          <a:blip r:embed="rId24">
            <a:extLst>
              <a:ext uri="{28A0092B-C50C-407E-A947-70E740481C1C}">
                <a14:useLocalDpi xmlns:a14="http://schemas.microsoft.com/office/drawing/2010/main" val="0"/>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890825639"/>
      </p:ext>
    </p:extLst>
  </p:cSld>
  <p:clrMap bg1="lt1" tx1="dk1" bg2="lt2" tx2="dk2" accent1="accent1" accent2="accent2" accent3="accent3" accent4="accent4" accent5="accent5" accent6="accent6" hlink="hlink" folHlink="folHlink"/>
  <p:sldLayoutIdLst>
    <p:sldLayoutId id="2147483732" r:id="rId1"/>
    <p:sldLayoutId id="2147483748" r:id="rId2"/>
    <p:sldLayoutId id="2147483743" r:id="rId3"/>
    <p:sldLayoutId id="2147483747" r:id="rId4"/>
    <p:sldLayoutId id="2147483746" r:id="rId5"/>
    <p:sldLayoutId id="2147483754" r:id="rId6"/>
    <p:sldLayoutId id="2147483755" r:id="rId7"/>
    <p:sldLayoutId id="2147483745" r:id="rId8"/>
    <p:sldLayoutId id="2147483749" r:id="rId9"/>
    <p:sldLayoutId id="2147483750" r:id="rId10"/>
    <p:sldLayoutId id="2147483751" r:id="rId11"/>
    <p:sldLayoutId id="2147483752" r:id="rId12"/>
    <p:sldLayoutId id="2147483753" r:id="rId13"/>
    <p:sldLayoutId id="2147483756" r:id="rId14"/>
    <p:sldLayoutId id="2147483757" r:id="rId15"/>
    <p:sldLayoutId id="2147483758" r:id="rId16"/>
    <p:sldLayoutId id="2147483759" r:id="rId17"/>
    <p:sldLayoutId id="2147483762" r:id="rId18"/>
    <p:sldLayoutId id="2147483763" r:id="rId19"/>
    <p:sldLayoutId id="2147483769" r:id="rId20"/>
    <p:sldLayoutId id="2147483770" r:id="rId21"/>
    <p:sldLayoutId id="2147483771" r:id="rId22"/>
  </p:sldLayoutIdLst>
  <p:hf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tags" Target="../tags/tag4.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6.xml"/><Relationship Id="rId1" Type="http://schemas.openxmlformats.org/officeDocument/2006/relationships/tags" Target="../tags/tag10.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xml"/><Relationship Id="rId1" Type="http://schemas.openxmlformats.org/officeDocument/2006/relationships/tags" Target="../tags/tag1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6.xml"/><Relationship Id="rId1" Type="http://schemas.openxmlformats.org/officeDocument/2006/relationships/tags" Target="../tags/tag12.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6.xml"/><Relationship Id="rId1" Type="http://schemas.openxmlformats.org/officeDocument/2006/relationships/tags" Target="../tags/tag13.xml"/><Relationship Id="rId4" Type="http://schemas.openxmlformats.org/officeDocument/2006/relationships/image" Target="../media/image16.jpeg"/></Relationships>
</file>

<file path=ppt/slides/_rels/slide14.xml.rels><?xml version="1.0" encoding="UTF-8" standalone="yes"?>
<Relationships xmlns="http://schemas.openxmlformats.org/package/2006/relationships"><Relationship Id="rId3" Type="http://schemas.openxmlformats.org/officeDocument/2006/relationships/video" Target="../media/media1.mp4"/><Relationship Id="rId2" Type="http://schemas.microsoft.com/office/2007/relationships/media" Target="../media/media1.mp4"/><Relationship Id="rId1" Type="http://schemas.openxmlformats.org/officeDocument/2006/relationships/tags" Target="../tags/tag14.xml"/><Relationship Id="rId6" Type="http://schemas.openxmlformats.org/officeDocument/2006/relationships/image" Target="../media/image17.png"/><Relationship Id="rId5" Type="http://schemas.openxmlformats.org/officeDocument/2006/relationships/notesSlide" Target="../notesSlides/notesSlide13.xml"/><Relationship Id="rId4"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6.xml"/><Relationship Id="rId1" Type="http://schemas.openxmlformats.org/officeDocument/2006/relationships/tags" Target="../tags/tag15.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emf"/></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6.xml"/><Relationship Id="rId1" Type="http://schemas.openxmlformats.org/officeDocument/2006/relationships/tags" Target="../tags/tag16.xml"/><Relationship Id="rId4" Type="http://schemas.openxmlformats.org/officeDocument/2006/relationships/image" Target="../media/image21.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5.xml"/><Relationship Id="rId1" Type="http://schemas.openxmlformats.org/officeDocument/2006/relationships/tags" Target="../tags/tag17.xml"/><Relationship Id="rId5" Type="http://schemas.openxmlformats.org/officeDocument/2006/relationships/image" Target="../media/image23.png"/><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23.xml"/><Relationship Id="rId1" Type="http://schemas.openxmlformats.org/officeDocument/2006/relationships/tags" Target="../tags/tag18.xml"/><Relationship Id="rId5" Type="http://schemas.openxmlformats.org/officeDocument/2006/relationships/image" Target="../media/image5.png"/><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5.xml"/><Relationship Id="rId1" Type="http://schemas.openxmlformats.org/officeDocument/2006/relationships/tags" Target="../tags/tag5.xml"/></Relationships>
</file>

<file path=ppt/slides/_rels/slide20.xml.rels><?xml version="1.0" encoding="UTF-8" standalone="yes"?>
<Relationships xmlns="http://schemas.openxmlformats.org/package/2006/relationships"><Relationship Id="rId3" Type="http://schemas.openxmlformats.org/officeDocument/2006/relationships/hyperlink" Target="https://www.smartsurvey.co.uk/s/JQVGYH/" TargetMode="External"/><Relationship Id="rId2" Type="http://schemas.openxmlformats.org/officeDocument/2006/relationships/slideLayout" Target="../slideLayouts/slideLayout4.xml"/><Relationship Id="rId1" Type="http://schemas.openxmlformats.org/officeDocument/2006/relationships/tags" Target="../tags/tag19.xml"/><Relationship Id="rId4" Type="http://schemas.openxmlformats.org/officeDocument/2006/relationships/hyperlink" Target="https://customervoice.microsoft.com/Pages/ResponsePage.aspx?id=-zfQkRRH6E-whGjAg7gZPxDKZeu5SNxLuu83ni3CbiZURFM1WDhVWVhKR1hKOVlLVlEzSFZVREs1My4u" TargetMode="Externa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tags" Target="../tags/tag6.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tags" Target="../tags/tag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7.jpeg"/><Relationship Id="rId7"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9.jpeg"/><Relationship Id="rId5" Type="http://schemas.microsoft.com/office/2007/relationships/hdphoto" Target="../media/hdphoto2.wdp"/><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tags" Target="../tags/tag8.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xml"/><Relationship Id="rId1" Type="http://schemas.openxmlformats.org/officeDocument/2006/relationships/tags" Target="../tags/tag9.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8FBCB0FB-D425-70AA-057A-2E5DDC792E38}"/>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96085" y="1240136"/>
            <a:ext cx="7817988" cy="4743797"/>
          </a:xfrm>
          <a:prstGeom prst="rect">
            <a:avLst/>
          </a:prstGeom>
        </p:spPr>
      </p:pic>
      <p:sp>
        <p:nvSpPr>
          <p:cNvPr id="7" name="Title 1">
            <a:extLst>
              <a:ext uri="{FF2B5EF4-FFF2-40B4-BE49-F238E27FC236}">
                <a16:creationId xmlns:a16="http://schemas.microsoft.com/office/drawing/2014/main" id="{6E8107F4-76D1-F8B6-A32B-6C3519386517}"/>
              </a:ext>
            </a:extLst>
          </p:cNvPr>
          <p:cNvSpPr>
            <a:spLocks noGrp="1"/>
          </p:cNvSpPr>
          <p:nvPr>
            <p:ph type="title"/>
          </p:nvPr>
        </p:nvSpPr>
        <p:spPr>
          <a:xfrm>
            <a:off x="2415753" y="5046871"/>
            <a:ext cx="3260652" cy="570993"/>
          </a:xfrm>
          <a:solidFill>
            <a:srgbClr val="009F53"/>
          </a:solidFill>
        </p:spPr>
        <p:txBody>
          <a:bodyPr/>
          <a:lstStyle/>
          <a:p>
            <a:r>
              <a:rPr lang="en-US" dirty="0"/>
              <a:t>KS2 - Asthma</a:t>
            </a:r>
          </a:p>
        </p:txBody>
      </p:sp>
      <p:graphicFrame>
        <p:nvGraphicFramePr>
          <p:cNvPr id="5" name="Table 4">
            <a:extLst>
              <a:ext uri="{FF2B5EF4-FFF2-40B4-BE49-F238E27FC236}">
                <a16:creationId xmlns:a16="http://schemas.microsoft.com/office/drawing/2014/main" id="{396198B4-7383-5DEE-DC41-6804B72D6671}"/>
              </a:ext>
            </a:extLst>
          </p:cNvPr>
          <p:cNvGraphicFramePr>
            <a:graphicFrameLocks noGrp="1"/>
          </p:cNvGraphicFramePr>
          <p:nvPr>
            <p:extLst>
              <p:ext uri="{D42A27DB-BD31-4B8C-83A1-F6EECF244321}">
                <p14:modId xmlns:p14="http://schemas.microsoft.com/office/powerpoint/2010/main" val="1877014987"/>
              </p:ext>
            </p:extLst>
          </p:nvPr>
        </p:nvGraphicFramePr>
        <p:xfrm>
          <a:off x="59375" y="6700237"/>
          <a:ext cx="1625600" cy="204470"/>
        </p:xfrm>
        <a:graphic>
          <a:graphicData uri="http://schemas.openxmlformats.org/drawingml/2006/table">
            <a:tbl>
              <a:tblPr/>
              <a:tblGrid>
                <a:gridCol w="1625600">
                  <a:extLst>
                    <a:ext uri="{9D8B030D-6E8A-4147-A177-3AD203B41FA5}">
                      <a16:colId xmlns:a16="http://schemas.microsoft.com/office/drawing/2014/main" val="130336027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KS2-POW-V1.0-1</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30463949"/>
                  </a:ext>
                </a:extLst>
              </a:tr>
            </a:tbl>
          </a:graphicData>
        </a:graphic>
      </p:graphicFrame>
      <p:pic>
        <p:nvPicPr>
          <p:cNvPr id="3" name="Picture 2" descr="A green circle with white text and a graduation cap&#10;&#10;Description automatically generated">
            <a:extLst>
              <a:ext uri="{FF2B5EF4-FFF2-40B4-BE49-F238E27FC236}">
                <a16:creationId xmlns:a16="http://schemas.microsoft.com/office/drawing/2014/main" id="{5C428DF9-A7DC-CC35-1776-6CE15A788CA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0784" y="5617864"/>
            <a:ext cx="955675" cy="933450"/>
          </a:xfrm>
          <a:prstGeom prst="rect">
            <a:avLst/>
          </a:prstGeom>
        </p:spPr>
      </p:pic>
      <p:pic>
        <p:nvPicPr>
          <p:cNvPr id="8" name="Picture 7" descr="A green circle with white text and a white lungs&#10;&#10;Description automatically generated">
            <a:extLst>
              <a:ext uri="{FF2B5EF4-FFF2-40B4-BE49-F238E27FC236}">
                <a16:creationId xmlns:a16="http://schemas.microsoft.com/office/drawing/2014/main" id="{23FD0521-9DA1-C19E-ECD5-8A18E51EACC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87889" y="5617864"/>
            <a:ext cx="954405" cy="933450"/>
          </a:xfrm>
          <a:prstGeom prst="rect">
            <a:avLst/>
          </a:prstGeom>
        </p:spPr>
      </p:pic>
      <p:sp>
        <p:nvSpPr>
          <p:cNvPr id="4" name="TextBox 3">
            <a:extLst>
              <a:ext uri="{FF2B5EF4-FFF2-40B4-BE49-F238E27FC236}">
                <a16:creationId xmlns:a16="http://schemas.microsoft.com/office/drawing/2014/main" id="{BF93272B-9641-33CE-02F8-8232693C8028}"/>
              </a:ext>
            </a:extLst>
          </p:cNvPr>
          <p:cNvSpPr txBox="1"/>
          <p:nvPr/>
        </p:nvSpPr>
        <p:spPr>
          <a:xfrm>
            <a:off x="10515600" y="6658486"/>
            <a:ext cx="1895475" cy="246221"/>
          </a:xfrm>
          <a:prstGeom prst="rect">
            <a:avLst/>
          </a:prstGeom>
          <a:noFill/>
        </p:spPr>
        <p:txBody>
          <a:bodyPr wrap="square">
            <a:spAutoFit/>
          </a:bodyPr>
          <a:lstStyle/>
          <a:p>
            <a:r>
              <a:rPr lang="en-GB" sz="1000" dirty="0">
                <a:effectLst/>
                <a:latin typeface="Arial" panose="020B0604020202020204" pitchFamily="34" charset="0"/>
                <a:ea typeface="MS Mincho" panose="02020609040205080304" pitchFamily="49" charset="-128"/>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9078913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18F949F-E8A9-DE6C-50FF-84852B7F6F91}"/>
              </a:ext>
            </a:extLst>
          </p:cNvPr>
          <p:cNvSpPr/>
          <p:nvPr/>
        </p:nvSpPr>
        <p:spPr>
          <a:xfrm>
            <a:off x="0" y="1730829"/>
            <a:ext cx="1447800" cy="17961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0316B3B2-68CE-B528-5734-90051D6562D1}"/>
              </a:ext>
            </a:extLst>
          </p:cNvPr>
          <p:cNvSpPr>
            <a:spLocks noGrp="1"/>
          </p:cNvSpPr>
          <p:nvPr>
            <p:ph type="title"/>
          </p:nvPr>
        </p:nvSpPr>
        <p:spPr>
          <a:xfrm>
            <a:off x="429828" y="641121"/>
            <a:ext cx="4439055" cy="626362"/>
          </a:xfrm>
          <a:solidFill>
            <a:srgbClr val="009F53"/>
          </a:solidFill>
        </p:spPr>
        <p:txBody>
          <a:bodyPr>
            <a:normAutofit/>
          </a:bodyPr>
          <a:lstStyle/>
          <a:p>
            <a:r>
              <a:rPr lang="en-US" sz="3700" dirty="0"/>
              <a:t>Activity 2: Triggers</a:t>
            </a:r>
          </a:p>
        </p:txBody>
      </p:sp>
      <p:sp>
        <p:nvSpPr>
          <p:cNvPr id="4" name="TextBox 3">
            <a:extLst>
              <a:ext uri="{FF2B5EF4-FFF2-40B4-BE49-F238E27FC236}">
                <a16:creationId xmlns:a16="http://schemas.microsoft.com/office/drawing/2014/main" id="{BA0423F8-2143-670C-B272-4BF39D93A889}"/>
              </a:ext>
            </a:extLst>
          </p:cNvPr>
          <p:cNvSpPr txBox="1"/>
          <p:nvPr/>
        </p:nvSpPr>
        <p:spPr>
          <a:xfrm>
            <a:off x="1584123" y="2986784"/>
            <a:ext cx="4218372" cy="1736646"/>
          </a:xfrm>
          <a:prstGeom prst="roundRect">
            <a:avLst/>
          </a:prstGeom>
          <a:solidFill>
            <a:srgbClr val="E2E001"/>
          </a:solidFill>
        </p:spPr>
        <p:txBody>
          <a:bodyPr wrap="square">
            <a:spAutoFit/>
          </a:bodyPr>
          <a:lstStyle/>
          <a:p>
            <a:pPr algn="ctr">
              <a:spcAft>
                <a:spcPts val="586"/>
              </a:spcAft>
              <a:buClr>
                <a:srgbClr val="009F53"/>
              </a:buClr>
              <a:buSzPct val="100000"/>
            </a:pPr>
            <a:r>
              <a:rPr lang="en-GB" sz="2400" b="1" dirty="0">
                <a:solidFill>
                  <a:sysClr val="windowText" lastClr="000000"/>
                </a:solidFill>
                <a:latin typeface="Arial" panose="020B0604020202020204" pitchFamily="34" charset="0"/>
                <a:cs typeface="Arial" panose="020B0604020202020204" pitchFamily="34" charset="0"/>
              </a:rPr>
              <a:t>What are possible triggers for an asthma attack? (something that makes an asthma attack happen)</a:t>
            </a:r>
          </a:p>
        </p:txBody>
      </p:sp>
      <p:graphicFrame>
        <p:nvGraphicFramePr>
          <p:cNvPr id="3" name="Table 2">
            <a:extLst>
              <a:ext uri="{FF2B5EF4-FFF2-40B4-BE49-F238E27FC236}">
                <a16:creationId xmlns:a16="http://schemas.microsoft.com/office/drawing/2014/main" id="{F2495950-78EB-D744-C3C3-BAB036C03AF5}"/>
              </a:ext>
            </a:extLst>
          </p:cNvPr>
          <p:cNvGraphicFramePr>
            <a:graphicFrameLocks noGrp="1"/>
          </p:cNvGraphicFramePr>
          <p:nvPr>
            <p:extLst>
              <p:ext uri="{D42A27DB-BD31-4B8C-83A1-F6EECF244321}">
                <p14:modId xmlns:p14="http://schemas.microsoft.com/office/powerpoint/2010/main" val="1877014987"/>
              </p:ext>
            </p:extLst>
          </p:nvPr>
        </p:nvGraphicFramePr>
        <p:xfrm>
          <a:off x="59375" y="6700237"/>
          <a:ext cx="1625600" cy="204470"/>
        </p:xfrm>
        <a:graphic>
          <a:graphicData uri="http://schemas.openxmlformats.org/drawingml/2006/table">
            <a:tbl>
              <a:tblPr/>
              <a:tblGrid>
                <a:gridCol w="1625600">
                  <a:extLst>
                    <a:ext uri="{9D8B030D-6E8A-4147-A177-3AD203B41FA5}">
                      <a16:colId xmlns:a16="http://schemas.microsoft.com/office/drawing/2014/main" val="130336027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KS2-POW-V1.0-1</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30463949"/>
                  </a:ext>
                </a:extLst>
              </a:tr>
            </a:tbl>
          </a:graphicData>
        </a:graphic>
      </p:graphicFrame>
      <p:pic>
        <p:nvPicPr>
          <p:cNvPr id="17" name="Picture 16">
            <a:extLst>
              <a:ext uri="{FF2B5EF4-FFF2-40B4-BE49-F238E27FC236}">
                <a16:creationId xmlns:a16="http://schemas.microsoft.com/office/drawing/2014/main" id="{196A1AC8-3BCC-48E2-EC61-D9B2BDE5EC1C}"/>
              </a:ext>
            </a:extLst>
          </p:cNvPr>
          <p:cNvPicPr>
            <a:picLocks noChangeAspect="1"/>
          </p:cNvPicPr>
          <p:nvPr/>
        </p:nvPicPr>
        <p:blipFill>
          <a:blip r:embed="rId4"/>
          <a:stretch>
            <a:fillRect/>
          </a:stretch>
        </p:blipFill>
        <p:spPr>
          <a:xfrm>
            <a:off x="7151669" y="755892"/>
            <a:ext cx="3751365" cy="5346216"/>
          </a:xfrm>
          <a:prstGeom prst="rect">
            <a:avLst/>
          </a:prstGeom>
          <a:ln>
            <a:noFill/>
          </a:ln>
          <a:effectLst>
            <a:outerShdw blurRad="292100" dist="139700" dir="2700000" algn="tl" rotWithShape="0">
              <a:srgbClr val="333333">
                <a:alpha val="65000"/>
              </a:srgbClr>
            </a:outerShdw>
          </a:effectLst>
        </p:spPr>
      </p:pic>
      <p:sp>
        <p:nvSpPr>
          <p:cNvPr id="5" name="TextBox 4">
            <a:extLst>
              <a:ext uri="{FF2B5EF4-FFF2-40B4-BE49-F238E27FC236}">
                <a16:creationId xmlns:a16="http://schemas.microsoft.com/office/drawing/2014/main" id="{06224906-A14C-E2F1-D1B8-FA34A0633486}"/>
              </a:ext>
            </a:extLst>
          </p:cNvPr>
          <p:cNvSpPr txBox="1"/>
          <p:nvPr/>
        </p:nvSpPr>
        <p:spPr>
          <a:xfrm>
            <a:off x="10515600" y="6658486"/>
            <a:ext cx="1895475" cy="246221"/>
          </a:xfrm>
          <a:prstGeom prst="rect">
            <a:avLst/>
          </a:prstGeom>
          <a:noFill/>
        </p:spPr>
        <p:txBody>
          <a:bodyPr wrap="square">
            <a:spAutoFit/>
          </a:bodyPr>
          <a:lstStyle/>
          <a:p>
            <a:r>
              <a:rPr lang="en-GB" sz="1000" dirty="0">
                <a:effectLst/>
                <a:latin typeface="Arial" panose="020B0604020202020204" pitchFamily="34" charset="0"/>
                <a:ea typeface="MS Mincho" panose="02020609040205080304" pitchFamily="49" charset="-128"/>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35321910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E114A2E-7206-87B4-7A67-5B2228E7F653}"/>
              </a:ext>
            </a:extLst>
          </p:cNvPr>
          <p:cNvSpPr/>
          <p:nvPr/>
        </p:nvSpPr>
        <p:spPr>
          <a:xfrm>
            <a:off x="0" y="1730829"/>
            <a:ext cx="1447800" cy="17961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0316B3B2-68CE-B528-5734-90051D6562D1}"/>
              </a:ext>
            </a:extLst>
          </p:cNvPr>
          <p:cNvSpPr>
            <a:spLocks noGrp="1"/>
          </p:cNvSpPr>
          <p:nvPr>
            <p:ph type="title"/>
          </p:nvPr>
        </p:nvSpPr>
        <p:spPr>
          <a:xfrm>
            <a:off x="429828" y="641121"/>
            <a:ext cx="4581559" cy="626362"/>
          </a:xfrm>
          <a:solidFill>
            <a:srgbClr val="009F53"/>
          </a:solidFill>
        </p:spPr>
        <p:txBody>
          <a:bodyPr>
            <a:normAutofit/>
          </a:bodyPr>
          <a:lstStyle/>
          <a:p>
            <a:r>
              <a:rPr lang="en-US" sz="3700" dirty="0"/>
              <a:t>Activity 2: Answers</a:t>
            </a:r>
          </a:p>
        </p:txBody>
      </p:sp>
      <p:sp>
        <p:nvSpPr>
          <p:cNvPr id="4" name="TextBox 3">
            <a:extLst>
              <a:ext uri="{FF2B5EF4-FFF2-40B4-BE49-F238E27FC236}">
                <a16:creationId xmlns:a16="http://schemas.microsoft.com/office/drawing/2014/main" id="{BA0423F8-2143-670C-B272-4BF39D93A889}"/>
              </a:ext>
            </a:extLst>
          </p:cNvPr>
          <p:cNvSpPr txBox="1"/>
          <p:nvPr/>
        </p:nvSpPr>
        <p:spPr>
          <a:xfrm>
            <a:off x="3718812" y="1747866"/>
            <a:ext cx="4754376" cy="369332"/>
          </a:xfrm>
          <a:prstGeom prst="rect">
            <a:avLst/>
          </a:prstGeom>
          <a:solidFill>
            <a:srgbClr val="97999B"/>
          </a:solidFill>
        </p:spPr>
        <p:txBody>
          <a:bodyPr wrap="square">
            <a:spAutoFit/>
          </a:bodyPr>
          <a:lstStyle/>
          <a:p>
            <a:pPr>
              <a:spcAft>
                <a:spcPts val="586"/>
              </a:spcAft>
              <a:buClr>
                <a:srgbClr val="009F53"/>
              </a:buClr>
              <a:buSzPct val="100000"/>
            </a:pPr>
            <a:r>
              <a:rPr lang="en-GB" sz="1800" b="1" dirty="0">
                <a:solidFill>
                  <a:schemeClr val="bg1"/>
                </a:solidFill>
                <a:latin typeface="Arial" panose="020B0604020202020204" pitchFamily="34" charset="0"/>
                <a:cs typeface="Arial" panose="020B0604020202020204" pitchFamily="34" charset="0"/>
              </a:rPr>
              <a:t>How many of these answers did you get?</a:t>
            </a:r>
          </a:p>
        </p:txBody>
      </p:sp>
      <p:graphicFrame>
        <p:nvGraphicFramePr>
          <p:cNvPr id="3" name="Table 2">
            <a:extLst>
              <a:ext uri="{FF2B5EF4-FFF2-40B4-BE49-F238E27FC236}">
                <a16:creationId xmlns:a16="http://schemas.microsoft.com/office/drawing/2014/main" id="{09D2DE31-5B4D-96C4-CFBB-4210971971B1}"/>
              </a:ext>
            </a:extLst>
          </p:cNvPr>
          <p:cNvGraphicFramePr>
            <a:graphicFrameLocks noGrp="1"/>
          </p:cNvGraphicFramePr>
          <p:nvPr>
            <p:extLst>
              <p:ext uri="{D42A27DB-BD31-4B8C-83A1-F6EECF244321}">
                <p14:modId xmlns:p14="http://schemas.microsoft.com/office/powerpoint/2010/main" val="1877014987"/>
              </p:ext>
            </p:extLst>
          </p:nvPr>
        </p:nvGraphicFramePr>
        <p:xfrm>
          <a:off x="59375" y="6700237"/>
          <a:ext cx="1625600" cy="204470"/>
        </p:xfrm>
        <a:graphic>
          <a:graphicData uri="http://schemas.openxmlformats.org/drawingml/2006/table">
            <a:tbl>
              <a:tblPr/>
              <a:tblGrid>
                <a:gridCol w="1625600">
                  <a:extLst>
                    <a:ext uri="{9D8B030D-6E8A-4147-A177-3AD203B41FA5}">
                      <a16:colId xmlns:a16="http://schemas.microsoft.com/office/drawing/2014/main" val="130336027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KS2-POW-V1.0-1</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30463949"/>
                  </a:ext>
                </a:extLst>
              </a:tr>
            </a:tbl>
          </a:graphicData>
        </a:graphic>
      </p:graphicFrame>
      <p:grpSp>
        <p:nvGrpSpPr>
          <p:cNvPr id="5" name="Group 4">
            <a:extLst>
              <a:ext uri="{FF2B5EF4-FFF2-40B4-BE49-F238E27FC236}">
                <a16:creationId xmlns:a16="http://schemas.microsoft.com/office/drawing/2014/main" id="{7CD1C770-FC3C-749D-CFD3-72F85811ADA3}"/>
              </a:ext>
            </a:extLst>
          </p:cNvPr>
          <p:cNvGrpSpPr/>
          <p:nvPr/>
        </p:nvGrpSpPr>
        <p:grpSpPr>
          <a:xfrm>
            <a:off x="1455820" y="2540431"/>
            <a:ext cx="4411684" cy="3684466"/>
            <a:chOff x="748145" y="2576945"/>
            <a:chExt cx="4411684" cy="3684466"/>
          </a:xfrm>
          <a:solidFill>
            <a:srgbClr val="BFDFD2"/>
          </a:solidFill>
        </p:grpSpPr>
        <p:sp>
          <p:nvSpPr>
            <p:cNvPr id="6" name="Rectangle: Rounded Corners 5">
              <a:extLst>
                <a:ext uri="{FF2B5EF4-FFF2-40B4-BE49-F238E27FC236}">
                  <a16:creationId xmlns:a16="http://schemas.microsoft.com/office/drawing/2014/main" id="{32504571-F069-C243-C197-141E713BA40E}"/>
                </a:ext>
              </a:extLst>
            </p:cNvPr>
            <p:cNvSpPr/>
            <p:nvPr/>
          </p:nvSpPr>
          <p:spPr>
            <a:xfrm>
              <a:off x="748145" y="2576945"/>
              <a:ext cx="2054432" cy="1757549"/>
            </a:xfrm>
            <a:prstGeom prst="roundRect">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8" name="Rectangle: Rounded Corners 7">
              <a:extLst>
                <a:ext uri="{FF2B5EF4-FFF2-40B4-BE49-F238E27FC236}">
                  <a16:creationId xmlns:a16="http://schemas.microsoft.com/office/drawing/2014/main" id="{00178A67-B76D-DD2E-8000-7178BC6C0574}"/>
                </a:ext>
              </a:extLst>
            </p:cNvPr>
            <p:cNvSpPr/>
            <p:nvPr/>
          </p:nvSpPr>
          <p:spPr>
            <a:xfrm>
              <a:off x="748145" y="4503862"/>
              <a:ext cx="2054432" cy="1757549"/>
            </a:xfrm>
            <a:prstGeom prst="roundRect">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9" name="Rectangle: Rounded Corners 8">
              <a:extLst>
                <a:ext uri="{FF2B5EF4-FFF2-40B4-BE49-F238E27FC236}">
                  <a16:creationId xmlns:a16="http://schemas.microsoft.com/office/drawing/2014/main" id="{FFE047BE-F405-0F25-6C9C-2777A72CA2E1}"/>
                </a:ext>
              </a:extLst>
            </p:cNvPr>
            <p:cNvSpPr/>
            <p:nvPr/>
          </p:nvSpPr>
          <p:spPr>
            <a:xfrm>
              <a:off x="3105397" y="2576945"/>
              <a:ext cx="2054432" cy="1757549"/>
            </a:xfrm>
            <a:prstGeom prst="roundRect">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10" name="Rectangle: Rounded Corners 9">
              <a:extLst>
                <a:ext uri="{FF2B5EF4-FFF2-40B4-BE49-F238E27FC236}">
                  <a16:creationId xmlns:a16="http://schemas.microsoft.com/office/drawing/2014/main" id="{897DB1A8-53A0-64ED-938A-2C6DFBFAF0AF}"/>
                </a:ext>
              </a:extLst>
            </p:cNvPr>
            <p:cNvSpPr/>
            <p:nvPr/>
          </p:nvSpPr>
          <p:spPr>
            <a:xfrm>
              <a:off x="3105397" y="4503861"/>
              <a:ext cx="2054432" cy="1757549"/>
            </a:xfrm>
            <a:prstGeom prst="roundRect">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grpSp>
      <p:grpSp>
        <p:nvGrpSpPr>
          <p:cNvPr id="11" name="Group 10">
            <a:extLst>
              <a:ext uri="{FF2B5EF4-FFF2-40B4-BE49-F238E27FC236}">
                <a16:creationId xmlns:a16="http://schemas.microsoft.com/office/drawing/2014/main" id="{5CC5B89C-D8A8-4EDF-F9BD-B569DC0A1574}"/>
              </a:ext>
            </a:extLst>
          </p:cNvPr>
          <p:cNvGrpSpPr/>
          <p:nvPr/>
        </p:nvGrpSpPr>
        <p:grpSpPr>
          <a:xfrm>
            <a:off x="6170324" y="2540430"/>
            <a:ext cx="4411684" cy="3684466"/>
            <a:chOff x="748145" y="2576945"/>
            <a:chExt cx="4411684" cy="3684466"/>
          </a:xfrm>
          <a:solidFill>
            <a:srgbClr val="BFDFD2"/>
          </a:solidFill>
        </p:grpSpPr>
        <p:sp>
          <p:nvSpPr>
            <p:cNvPr id="12" name="Rectangle: Rounded Corners 11">
              <a:extLst>
                <a:ext uri="{FF2B5EF4-FFF2-40B4-BE49-F238E27FC236}">
                  <a16:creationId xmlns:a16="http://schemas.microsoft.com/office/drawing/2014/main" id="{412DA9B4-5856-D008-0AF6-FEFDA4D91392}"/>
                </a:ext>
              </a:extLst>
            </p:cNvPr>
            <p:cNvSpPr/>
            <p:nvPr/>
          </p:nvSpPr>
          <p:spPr>
            <a:xfrm>
              <a:off x="748145" y="2576945"/>
              <a:ext cx="2054432" cy="1757549"/>
            </a:xfrm>
            <a:prstGeom prst="roundRect">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13" name="Rectangle: Rounded Corners 12">
              <a:extLst>
                <a:ext uri="{FF2B5EF4-FFF2-40B4-BE49-F238E27FC236}">
                  <a16:creationId xmlns:a16="http://schemas.microsoft.com/office/drawing/2014/main" id="{81C40A8D-60B5-CBCA-B31F-591FBB7D5351}"/>
                </a:ext>
              </a:extLst>
            </p:cNvPr>
            <p:cNvSpPr/>
            <p:nvPr/>
          </p:nvSpPr>
          <p:spPr>
            <a:xfrm>
              <a:off x="748145" y="4503862"/>
              <a:ext cx="2054432" cy="1757549"/>
            </a:xfrm>
            <a:prstGeom prst="roundRect">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14" name="Rectangle: Rounded Corners 13">
              <a:extLst>
                <a:ext uri="{FF2B5EF4-FFF2-40B4-BE49-F238E27FC236}">
                  <a16:creationId xmlns:a16="http://schemas.microsoft.com/office/drawing/2014/main" id="{7132FBCC-9D4A-6699-C434-3366D6607D40}"/>
                </a:ext>
              </a:extLst>
            </p:cNvPr>
            <p:cNvSpPr/>
            <p:nvPr/>
          </p:nvSpPr>
          <p:spPr>
            <a:xfrm>
              <a:off x="3105397" y="2576945"/>
              <a:ext cx="2054432" cy="1757549"/>
            </a:xfrm>
            <a:prstGeom prst="roundRect">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15" name="Rectangle: Rounded Corners 14">
              <a:extLst>
                <a:ext uri="{FF2B5EF4-FFF2-40B4-BE49-F238E27FC236}">
                  <a16:creationId xmlns:a16="http://schemas.microsoft.com/office/drawing/2014/main" id="{694903DE-73EA-B412-118B-5F98BC59A9CB}"/>
                </a:ext>
              </a:extLst>
            </p:cNvPr>
            <p:cNvSpPr/>
            <p:nvPr/>
          </p:nvSpPr>
          <p:spPr>
            <a:xfrm>
              <a:off x="3105397" y="4503861"/>
              <a:ext cx="2054432" cy="1757549"/>
            </a:xfrm>
            <a:prstGeom prst="roundRect">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grpSp>
      <p:sp>
        <p:nvSpPr>
          <p:cNvPr id="16" name="TextBox 15">
            <a:extLst>
              <a:ext uri="{FF2B5EF4-FFF2-40B4-BE49-F238E27FC236}">
                <a16:creationId xmlns:a16="http://schemas.microsoft.com/office/drawing/2014/main" id="{D1A15DA2-2966-3A71-7927-2364CC594F0D}"/>
              </a:ext>
            </a:extLst>
          </p:cNvPr>
          <p:cNvSpPr txBox="1"/>
          <p:nvPr/>
        </p:nvSpPr>
        <p:spPr>
          <a:xfrm>
            <a:off x="1633950" y="3134202"/>
            <a:ext cx="1753455" cy="400110"/>
          </a:xfrm>
          <a:prstGeom prst="rect">
            <a:avLst/>
          </a:prstGeom>
          <a:noFill/>
        </p:spPr>
        <p:txBody>
          <a:bodyPr wrap="square" rtlCol="0">
            <a:spAutoFit/>
          </a:bodyPr>
          <a:lstStyle/>
          <a:p>
            <a:pPr algn="ctr"/>
            <a:r>
              <a:rPr lang="en-GB" sz="2000" b="1" dirty="0">
                <a:latin typeface="Arial" panose="020B0604020202020204" pitchFamily="34" charset="0"/>
                <a:cs typeface="Arial" panose="020B0604020202020204" pitchFamily="34" charset="0"/>
              </a:rPr>
              <a:t>Pollen</a:t>
            </a:r>
          </a:p>
        </p:txBody>
      </p:sp>
      <p:sp>
        <p:nvSpPr>
          <p:cNvPr id="17" name="TextBox 16">
            <a:extLst>
              <a:ext uri="{FF2B5EF4-FFF2-40B4-BE49-F238E27FC236}">
                <a16:creationId xmlns:a16="http://schemas.microsoft.com/office/drawing/2014/main" id="{D7047B36-A393-E923-431E-2AB58A41D1E2}"/>
              </a:ext>
            </a:extLst>
          </p:cNvPr>
          <p:cNvSpPr txBox="1"/>
          <p:nvPr/>
        </p:nvSpPr>
        <p:spPr>
          <a:xfrm>
            <a:off x="1659813" y="5103086"/>
            <a:ext cx="1753455" cy="400110"/>
          </a:xfrm>
          <a:prstGeom prst="rect">
            <a:avLst/>
          </a:prstGeom>
          <a:noFill/>
        </p:spPr>
        <p:txBody>
          <a:bodyPr wrap="square" rtlCol="0">
            <a:spAutoFit/>
          </a:bodyPr>
          <a:lstStyle/>
          <a:p>
            <a:pPr algn="ctr"/>
            <a:r>
              <a:rPr lang="en-GB" sz="2000" b="1" dirty="0">
                <a:latin typeface="Arial" panose="020B0604020202020204" pitchFamily="34" charset="0"/>
                <a:cs typeface="Arial" panose="020B0604020202020204" pitchFamily="34" charset="0"/>
              </a:rPr>
              <a:t>Exercise</a:t>
            </a:r>
          </a:p>
        </p:txBody>
      </p:sp>
      <p:sp>
        <p:nvSpPr>
          <p:cNvPr id="18" name="TextBox 17">
            <a:extLst>
              <a:ext uri="{FF2B5EF4-FFF2-40B4-BE49-F238E27FC236}">
                <a16:creationId xmlns:a16="http://schemas.microsoft.com/office/drawing/2014/main" id="{A1BA8D0C-7A11-1802-6984-F1F266603A3A}"/>
              </a:ext>
            </a:extLst>
          </p:cNvPr>
          <p:cNvSpPr txBox="1"/>
          <p:nvPr/>
        </p:nvSpPr>
        <p:spPr>
          <a:xfrm>
            <a:off x="3963560" y="3184330"/>
            <a:ext cx="1753455" cy="400110"/>
          </a:xfrm>
          <a:prstGeom prst="rect">
            <a:avLst/>
          </a:prstGeom>
          <a:noFill/>
        </p:spPr>
        <p:txBody>
          <a:bodyPr wrap="square" rtlCol="0">
            <a:spAutoFit/>
          </a:bodyPr>
          <a:lstStyle/>
          <a:p>
            <a:pPr algn="ctr"/>
            <a:r>
              <a:rPr lang="en-GB" sz="2000" b="1" dirty="0">
                <a:latin typeface="Arial" panose="020B0604020202020204" pitchFamily="34" charset="0"/>
                <a:cs typeface="Arial" panose="020B0604020202020204" pitchFamily="34" charset="0"/>
              </a:rPr>
              <a:t>Pollution</a:t>
            </a:r>
          </a:p>
        </p:txBody>
      </p:sp>
      <p:sp>
        <p:nvSpPr>
          <p:cNvPr id="19" name="TextBox 18">
            <a:extLst>
              <a:ext uri="{FF2B5EF4-FFF2-40B4-BE49-F238E27FC236}">
                <a16:creationId xmlns:a16="http://schemas.microsoft.com/office/drawing/2014/main" id="{A88F216A-8ECB-33EC-42BE-74F4F9A4D468}"/>
              </a:ext>
            </a:extLst>
          </p:cNvPr>
          <p:cNvSpPr txBox="1"/>
          <p:nvPr/>
        </p:nvSpPr>
        <p:spPr>
          <a:xfrm>
            <a:off x="3991202" y="5115287"/>
            <a:ext cx="1753455" cy="400110"/>
          </a:xfrm>
          <a:prstGeom prst="rect">
            <a:avLst/>
          </a:prstGeom>
          <a:noFill/>
        </p:spPr>
        <p:txBody>
          <a:bodyPr wrap="square" rtlCol="0">
            <a:spAutoFit/>
          </a:bodyPr>
          <a:lstStyle/>
          <a:p>
            <a:pPr algn="ctr"/>
            <a:r>
              <a:rPr lang="en-GB" sz="2000" b="1" dirty="0">
                <a:latin typeface="Arial" panose="020B0604020202020204" pitchFamily="34" charset="0"/>
                <a:cs typeface="Arial" panose="020B0604020202020204" pitchFamily="34" charset="0"/>
              </a:rPr>
              <a:t>Aerosols</a:t>
            </a:r>
          </a:p>
        </p:txBody>
      </p:sp>
      <p:sp>
        <p:nvSpPr>
          <p:cNvPr id="20" name="TextBox 19">
            <a:extLst>
              <a:ext uri="{FF2B5EF4-FFF2-40B4-BE49-F238E27FC236}">
                <a16:creationId xmlns:a16="http://schemas.microsoft.com/office/drawing/2014/main" id="{21468945-3367-EBA4-8845-848AA59589F4}"/>
              </a:ext>
            </a:extLst>
          </p:cNvPr>
          <p:cNvSpPr txBox="1"/>
          <p:nvPr/>
        </p:nvSpPr>
        <p:spPr>
          <a:xfrm>
            <a:off x="6320812" y="3204671"/>
            <a:ext cx="1753455" cy="400110"/>
          </a:xfrm>
          <a:prstGeom prst="rect">
            <a:avLst/>
          </a:prstGeom>
          <a:noFill/>
        </p:spPr>
        <p:txBody>
          <a:bodyPr wrap="square" rtlCol="0">
            <a:spAutoFit/>
          </a:bodyPr>
          <a:lstStyle/>
          <a:p>
            <a:pPr algn="ctr"/>
            <a:r>
              <a:rPr lang="en-GB" sz="2000" b="1" dirty="0">
                <a:latin typeface="Arial" panose="020B0604020202020204" pitchFamily="34" charset="0"/>
                <a:cs typeface="Arial" panose="020B0604020202020204" pitchFamily="34" charset="0"/>
              </a:rPr>
              <a:t>Pet fur</a:t>
            </a:r>
          </a:p>
        </p:txBody>
      </p:sp>
      <p:sp>
        <p:nvSpPr>
          <p:cNvPr id="21" name="TextBox 20">
            <a:extLst>
              <a:ext uri="{FF2B5EF4-FFF2-40B4-BE49-F238E27FC236}">
                <a16:creationId xmlns:a16="http://schemas.microsoft.com/office/drawing/2014/main" id="{3813BD9E-0A77-0D71-445B-62A50F53957B}"/>
              </a:ext>
            </a:extLst>
          </p:cNvPr>
          <p:cNvSpPr txBox="1"/>
          <p:nvPr/>
        </p:nvSpPr>
        <p:spPr>
          <a:xfrm>
            <a:off x="6320811" y="4925286"/>
            <a:ext cx="1753455" cy="707886"/>
          </a:xfrm>
          <a:prstGeom prst="rect">
            <a:avLst/>
          </a:prstGeom>
          <a:noFill/>
        </p:spPr>
        <p:txBody>
          <a:bodyPr wrap="square" rtlCol="0">
            <a:spAutoFit/>
          </a:bodyPr>
          <a:lstStyle/>
          <a:p>
            <a:pPr algn="ctr"/>
            <a:r>
              <a:rPr lang="en-GB" sz="2000" b="1" dirty="0">
                <a:latin typeface="Arial" panose="020B0604020202020204" pitchFamily="34" charset="0"/>
                <a:cs typeface="Arial" panose="020B0604020202020204" pitchFamily="34" charset="0"/>
              </a:rPr>
              <a:t>Cleaning solutions</a:t>
            </a:r>
          </a:p>
        </p:txBody>
      </p:sp>
      <p:sp>
        <p:nvSpPr>
          <p:cNvPr id="23" name="TextBox 22">
            <a:extLst>
              <a:ext uri="{FF2B5EF4-FFF2-40B4-BE49-F238E27FC236}">
                <a16:creationId xmlns:a16="http://schemas.microsoft.com/office/drawing/2014/main" id="{A6D93CD3-CB45-A476-566C-0D5AB83BB3F7}"/>
              </a:ext>
            </a:extLst>
          </p:cNvPr>
          <p:cNvSpPr txBox="1"/>
          <p:nvPr/>
        </p:nvSpPr>
        <p:spPr>
          <a:xfrm>
            <a:off x="8726556" y="3209328"/>
            <a:ext cx="1753455" cy="400110"/>
          </a:xfrm>
          <a:prstGeom prst="rect">
            <a:avLst/>
          </a:prstGeom>
          <a:noFill/>
        </p:spPr>
        <p:txBody>
          <a:bodyPr wrap="square" rtlCol="0">
            <a:spAutoFit/>
          </a:bodyPr>
          <a:lstStyle/>
          <a:p>
            <a:pPr algn="ctr"/>
            <a:r>
              <a:rPr lang="en-GB" sz="2000" b="1" dirty="0">
                <a:latin typeface="Arial" panose="020B0604020202020204" pitchFamily="34" charset="0"/>
                <a:cs typeface="Arial" panose="020B0604020202020204" pitchFamily="34" charset="0"/>
              </a:rPr>
              <a:t>Smoking</a:t>
            </a:r>
          </a:p>
        </p:txBody>
      </p:sp>
      <p:sp>
        <p:nvSpPr>
          <p:cNvPr id="24" name="TextBox 23">
            <a:extLst>
              <a:ext uri="{FF2B5EF4-FFF2-40B4-BE49-F238E27FC236}">
                <a16:creationId xmlns:a16="http://schemas.microsoft.com/office/drawing/2014/main" id="{2D17D3D1-EAA1-FD6F-E138-40C8296F9CCD}"/>
              </a:ext>
            </a:extLst>
          </p:cNvPr>
          <p:cNvSpPr txBox="1"/>
          <p:nvPr/>
        </p:nvSpPr>
        <p:spPr>
          <a:xfrm>
            <a:off x="8678064" y="5108927"/>
            <a:ext cx="1753455" cy="400110"/>
          </a:xfrm>
          <a:prstGeom prst="rect">
            <a:avLst/>
          </a:prstGeom>
          <a:noFill/>
        </p:spPr>
        <p:txBody>
          <a:bodyPr wrap="square" rtlCol="0">
            <a:spAutoFit/>
          </a:bodyPr>
          <a:lstStyle/>
          <a:p>
            <a:pPr algn="ctr"/>
            <a:r>
              <a:rPr lang="en-GB" sz="2000" b="1" dirty="0">
                <a:latin typeface="Arial" panose="020B0604020202020204" pitchFamily="34" charset="0"/>
                <a:cs typeface="Arial" panose="020B0604020202020204" pitchFamily="34" charset="0"/>
              </a:rPr>
              <a:t>Cold air</a:t>
            </a:r>
          </a:p>
        </p:txBody>
      </p:sp>
      <p:sp>
        <p:nvSpPr>
          <p:cNvPr id="22" name="TextBox 21">
            <a:extLst>
              <a:ext uri="{FF2B5EF4-FFF2-40B4-BE49-F238E27FC236}">
                <a16:creationId xmlns:a16="http://schemas.microsoft.com/office/drawing/2014/main" id="{CC35E68B-6B23-35A0-49B2-E917C8E14377}"/>
              </a:ext>
            </a:extLst>
          </p:cNvPr>
          <p:cNvSpPr txBox="1"/>
          <p:nvPr/>
        </p:nvSpPr>
        <p:spPr>
          <a:xfrm>
            <a:off x="10515600" y="6658486"/>
            <a:ext cx="1895475" cy="246221"/>
          </a:xfrm>
          <a:prstGeom prst="rect">
            <a:avLst/>
          </a:prstGeom>
          <a:noFill/>
        </p:spPr>
        <p:txBody>
          <a:bodyPr wrap="square">
            <a:spAutoFit/>
          </a:bodyPr>
          <a:lstStyle/>
          <a:p>
            <a:r>
              <a:rPr lang="en-GB" sz="1000" dirty="0">
                <a:effectLst/>
                <a:latin typeface="Arial" panose="020B0604020202020204" pitchFamily="34" charset="0"/>
                <a:ea typeface="MS Mincho" panose="02020609040205080304" pitchFamily="49" charset="-128"/>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29419930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DE1F4A-6A62-BA98-87F7-56EE80C84553}"/>
              </a:ext>
            </a:extLst>
          </p:cNvPr>
          <p:cNvSpPr/>
          <p:nvPr/>
        </p:nvSpPr>
        <p:spPr>
          <a:xfrm>
            <a:off x="0" y="1730829"/>
            <a:ext cx="1447800" cy="17961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0316B3B2-68CE-B528-5734-90051D6562D1}"/>
              </a:ext>
            </a:extLst>
          </p:cNvPr>
          <p:cNvSpPr>
            <a:spLocks noGrp="1"/>
          </p:cNvSpPr>
          <p:nvPr>
            <p:ph type="title"/>
          </p:nvPr>
        </p:nvSpPr>
        <p:spPr>
          <a:xfrm>
            <a:off x="429827" y="641120"/>
            <a:ext cx="6968500" cy="634787"/>
          </a:xfrm>
          <a:solidFill>
            <a:srgbClr val="009F53"/>
          </a:solidFill>
        </p:spPr>
        <p:txBody>
          <a:bodyPr>
            <a:normAutofit/>
          </a:bodyPr>
          <a:lstStyle/>
          <a:p>
            <a:r>
              <a:rPr lang="en-US" sz="3700" dirty="0"/>
              <a:t>Activity 3: What do you think?</a:t>
            </a:r>
          </a:p>
        </p:txBody>
      </p:sp>
      <p:sp>
        <p:nvSpPr>
          <p:cNvPr id="2" name="TextBox 1">
            <a:extLst>
              <a:ext uri="{FF2B5EF4-FFF2-40B4-BE49-F238E27FC236}">
                <a16:creationId xmlns:a16="http://schemas.microsoft.com/office/drawing/2014/main" id="{35838834-6915-F886-FCAC-9A031D7C68FB}"/>
              </a:ext>
            </a:extLst>
          </p:cNvPr>
          <p:cNvSpPr txBox="1"/>
          <p:nvPr/>
        </p:nvSpPr>
        <p:spPr>
          <a:xfrm>
            <a:off x="3667125" y="2679941"/>
            <a:ext cx="4579635" cy="2281476"/>
          </a:xfrm>
          <a:prstGeom prst="roundRect">
            <a:avLst/>
          </a:prstGeom>
          <a:solidFill>
            <a:srgbClr val="009F53"/>
          </a:solidFill>
          <a:ln w="38100">
            <a:solidFill>
              <a:srgbClr val="009F53"/>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sz="3200" b="1" dirty="0">
                <a:solidFill>
                  <a:schemeClr val="bg1"/>
                </a:solidFill>
              </a:rPr>
              <a:t>Signs and symptoms of someone having an asthma attack could be… </a:t>
            </a:r>
          </a:p>
        </p:txBody>
      </p:sp>
      <p:pic>
        <p:nvPicPr>
          <p:cNvPr id="4" name="Picture 3">
            <a:extLst>
              <a:ext uri="{FF2B5EF4-FFF2-40B4-BE49-F238E27FC236}">
                <a16:creationId xmlns:a16="http://schemas.microsoft.com/office/drawing/2014/main" id="{EF1E9BA1-EE18-70DD-608D-FDE51B8504AE}"/>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83842" y="5104755"/>
            <a:ext cx="1024314" cy="1373382"/>
          </a:xfrm>
          <a:prstGeom prst="rect">
            <a:avLst/>
          </a:prstGeom>
        </p:spPr>
      </p:pic>
      <p:sp>
        <p:nvSpPr>
          <p:cNvPr id="5" name="Speech Bubble: Rectangle with Corners Rounded 4">
            <a:extLst>
              <a:ext uri="{FF2B5EF4-FFF2-40B4-BE49-F238E27FC236}">
                <a16:creationId xmlns:a16="http://schemas.microsoft.com/office/drawing/2014/main" id="{668DAFBD-0EF9-0B54-FBCB-7C1942140F05}"/>
              </a:ext>
            </a:extLst>
          </p:cNvPr>
          <p:cNvSpPr/>
          <p:nvPr/>
        </p:nvSpPr>
        <p:spPr>
          <a:xfrm>
            <a:off x="757098" y="2629102"/>
            <a:ext cx="2669450" cy="1814157"/>
          </a:xfrm>
          <a:prstGeom prst="wedgeRoundRectCallout">
            <a:avLst>
              <a:gd name="adj1" fmla="val 58748"/>
              <a:gd name="adj2" fmla="val 90256"/>
              <a:gd name="adj3" fmla="val 16667"/>
            </a:avLst>
          </a:prstGeom>
          <a:noFill/>
          <a:ln w="28575">
            <a:solidFill>
              <a:srgbClr val="009F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rgbClr val="009F53"/>
                </a:solidFill>
              </a:rPr>
              <a:t>A </a:t>
            </a:r>
            <a:r>
              <a:rPr lang="en-GB" sz="2800" b="1" dirty="0">
                <a:solidFill>
                  <a:srgbClr val="009F53"/>
                </a:solidFill>
              </a:rPr>
              <a:t>SIGN</a:t>
            </a:r>
            <a:r>
              <a:rPr lang="en-GB" sz="2800" dirty="0">
                <a:solidFill>
                  <a:srgbClr val="009F53"/>
                </a:solidFill>
              </a:rPr>
              <a:t> is something you can see.</a:t>
            </a:r>
          </a:p>
        </p:txBody>
      </p:sp>
      <p:sp>
        <p:nvSpPr>
          <p:cNvPr id="6" name="Speech Bubble: Rectangle with Corners Rounded 5">
            <a:extLst>
              <a:ext uri="{FF2B5EF4-FFF2-40B4-BE49-F238E27FC236}">
                <a16:creationId xmlns:a16="http://schemas.microsoft.com/office/drawing/2014/main" id="{B76E5EF2-4121-96A9-55D4-5E2745EC6A95}"/>
              </a:ext>
            </a:extLst>
          </p:cNvPr>
          <p:cNvSpPr/>
          <p:nvPr/>
        </p:nvSpPr>
        <p:spPr>
          <a:xfrm>
            <a:off x="8599605" y="2634635"/>
            <a:ext cx="3234226" cy="1814159"/>
          </a:xfrm>
          <a:prstGeom prst="wedgeRoundRectCallout">
            <a:avLst>
              <a:gd name="adj1" fmla="val -56772"/>
              <a:gd name="adj2" fmla="val 86555"/>
              <a:gd name="adj3" fmla="val 16667"/>
            </a:avLst>
          </a:prstGeom>
          <a:noFill/>
          <a:ln w="28575">
            <a:solidFill>
              <a:srgbClr val="009F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rgbClr val="009F53"/>
                </a:solidFill>
              </a:rPr>
              <a:t>A </a:t>
            </a:r>
            <a:r>
              <a:rPr lang="en-GB" sz="2800" b="1" dirty="0">
                <a:solidFill>
                  <a:srgbClr val="009F53"/>
                </a:solidFill>
              </a:rPr>
              <a:t>SYMPTOM</a:t>
            </a:r>
            <a:r>
              <a:rPr lang="en-GB" sz="2800" dirty="0">
                <a:solidFill>
                  <a:srgbClr val="009F53"/>
                </a:solidFill>
              </a:rPr>
              <a:t> is something that the casualty tells you they feel. </a:t>
            </a:r>
          </a:p>
        </p:txBody>
      </p:sp>
      <p:graphicFrame>
        <p:nvGraphicFramePr>
          <p:cNvPr id="8" name="Table 7">
            <a:extLst>
              <a:ext uri="{FF2B5EF4-FFF2-40B4-BE49-F238E27FC236}">
                <a16:creationId xmlns:a16="http://schemas.microsoft.com/office/drawing/2014/main" id="{52A41C94-8F87-36F6-F3E2-BF2E4C364C91}"/>
              </a:ext>
            </a:extLst>
          </p:cNvPr>
          <p:cNvGraphicFramePr>
            <a:graphicFrameLocks noGrp="1"/>
          </p:cNvGraphicFramePr>
          <p:nvPr>
            <p:extLst>
              <p:ext uri="{D42A27DB-BD31-4B8C-83A1-F6EECF244321}">
                <p14:modId xmlns:p14="http://schemas.microsoft.com/office/powerpoint/2010/main" val="1877014987"/>
              </p:ext>
            </p:extLst>
          </p:nvPr>
        </p:nvGraphicFramePr>
        <p:xfrm>
          <a:off x="59375" y="6700237"/>
          <a:ext cx="1625600" cy="204470"/>
        </p:xfrm>
        <a:graphic>
          <a:graphicData uri="http://schemas.openxmlformats.org/drawingml/2006/table">
            <a:tbl>
              <a:tblPr/>
              <a:tblGrid>
                <a:gridCol w="1625600">
                  <a:extLst>
                    <a:ext uri="{9D8B030D-6E8A-4147-A177-3AD203B41FA5}">
                      <a16:colId xmlns:a16="http://schemas.microsoft.com/office/drawing/2014/main" val="130336027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KS2-POW-V1.0-1</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30463949"/>
                  </a:ext>
                </a:extLst>
              </a:tr>
            </a:tbl>
          </a:graphicData>
        </a:graphic>
      </p:graphicFrame>
      <p:sp>
        <p:nvSpPr>
          <p:cNvPr id="9" name="TextBox 8">
            <a:extLst>
              <a:ext uri="{FF2B5EF4-FFF2-40B4-BE49-F238E27FC236}">
                <a16:creationId xmlns:a16="http://schemas.microsoft.com/office/drawing/2014/main" id="{E536775B-D5B0-6708-9188-C3DDC2AB8636}"/>
              </a:ext>
            </a:extLst>
          </p:cNvPr>
          <p:cNvSpPr txBox="1"/>
          <p:nvPr/>
        </p:nvSpPr>
        <p:spPr>
          <a:xfrm>
            <a:off x="10515600" y="6658486"/>
            <a:ext cx="1895475" cy="246221"/>
          </a:xfrm>
          <a:prstGeom prst="rect">
            <a:avLst/>
          </a:prstGeom>
          <a:noFill/>
        </p:spPr>
        <p:txBody>
          <a:bodyPr wrap="square">
            <a:spAutoFit/>
          </a:bodyPr>
          <a:lstStyle/>
          <a:p>
            <a:r>
              <a:rPr lang="en-GB" sz="1000" dirty="0">
                <a:effectLst/>
                <a:latin typeface="Arial" panose="020B0604020202020204" pitchFamily="34" charset="0"/>
                <a:ea typeface="MS Mincho" panose="02020609040205080304" pitchFamily="49" charset="-128"/>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14890748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2A3CAE9-B771-FA60-D171-06B4FF052CF0}"/>
              </a:ext>
            </a:extLst>
          </p:cNvPr>
          <p:cNvSpPr/>
          <p:nvPr/>
        </p:nvSpPr>
        <p:spPr>
          <a:xfrm>
            <a:off x="0" y="1730829"/>
            <a:ext cx="1447800" cy="17961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0316B3B2-68CE-B528-5734-90051D6562D1}"/>
              </a:ext>
            </a:extLst>
          </p:cNvPr>
          <p:cNvSpPr>
            <a:spLocks noGrp="1"/>
          </p:cNvSpPr>
          <p:nvPr>
            <p:ph type="title"/>
          </p:nvPr>
        </p:nvSpPr>
        <p:spPr>
          <a:xfrm>
            <a:off x="429827" y="641120"/>
            <a:ext cx="4569685" cy="634787"/>
          </a:xfrm>
          <a:solidFill>
            <a:srgbClr val="009F53"/>
          </a:solidFill>
        </p:spPr>
        <p:txBody>
          <a:bodyPr>
            <a:normAutofit/>
          </a:bodyPr>
          <a:lstStyle/>
          <a:p>
            <a:r>
              <a:rPr lang="en-US" sz="3700" dirty="0"/>
              <a:t>Activity 3: Answers</a:t>
            </a:r>
          </a:p>
        </p:txBody>
      </p:sp>
      <p:graphicFrame>
        <p:nvGraphicFramePr>
          <p:cNvPr id="4" name="Table 3">
            <a:extLst>
              <a:ext uri="{FF2B5EF4-FFF2-40B4-BE49-F238E27FC236}">
                <a16:creationId xmlns:a16="http://schemas.microsoft.com/office/drawing/2014/main" id="{2AF04534-3D28-F027-6BCE-C32F2E7DB312}"/>
              </a:ext>
            </a:extLst>
          </p:cNvPr>
          <p:cNvGraphicFramePr>
            <a:graphicFrameLocks noGrp="1"/>
          </p:cNvGraphicFramePr>
          <p:nvPr>
            <p:extLst>
              <p:ext uri="{D42A27DB-BD31-4B8C-83A1-F6EECF244321}">
                <p14:modId xmlns:p14="http://schemas.microsoft.com/office/powerpoint/2010/main" val="1877014987"/>
              </p:ext>
            </p:extLst>
          </p:nvPr>
        </p:nvGraphicFramePr>
        <p:xfrm>
          <a:off x="59375" y="6700237"/>
          <a:ext cx="1625600" cy="204470"/>
        </p:xfrm>
        <a:graphic>
          <a:graphicData uri="http://schemas.openxmlformats.org/drawingml/2006/table">
            <a:tbl>
              <a:tblPr/>
              <a:tblGrid>
                <a:gridCol w="1625600">
                  <a:extLst>
                    <a:ext uri="{9D8B030D-6E8A-4147-A177-3AD203B41FA5}">
                      <a16:colId xmlns:a16="http://schemas.microsoft.com/office/drawing/2014/main" val="130336027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KS2-POW-V1.0-1</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30463949"/>
                  </a:ext>
                </a:extLst>
              </a:tr>
            </a:tbl>
          </a:graphicData>
        </a:graphic>
      </p:graphicFrame>
      <p:sp>
        <p:nvSpPr>
          <p:cNvPr id="5" name="Rectangle 4">
            <a:extLst>
              <a:ext uri="{FF2B5EF4-FFF2-40B4-BE49-F238E27FC236}">
                <a16:creationId xmlns:a16="http://schemas.microsoft.com/office/drawing/2014/main" id="{A2E584EF-5187-A499-85C3-16FB3CF325BE}"/>
              </a:ext>
            </a:extLst>
          </p:cNvPr>
          <p:cNvSpPr/>
          <p:nvPr/>
        </p:nvSpPr>
        <p:spPr>
          <a:xfrm>
            <a:off x="429827" y="1820741"/>
            <a:ext cx="5028702" cy="3477875"/>
          </a:xfrm>
          <a:prstGeom prst="rect">
            <a:avLst/>
          </a:prstGeom>
          <a:solidFill>
            <a:schemeClr val="bg1"/>
          </a:solidFill>
          <a:ln w="38100">
            <a:solidFill>
              <a:srgbClr val="009F53"/>
            </a:solidFill>
          </a:ln>
        </p:spPr>
        <p:txBody>
          <a:bodyPr wrap="square">
            <a:spAutoFit/>
          </a:bodyPr>
          <a:lstStyle/>
          <a:p>
            <a:pPr marL="285750" indent="-285750" algn="l">
              <a:buClr>
                <a:srgbClr val="009F4D"/>
              </a:buClr>
              <a:buFont typeface="Segoe UI Symbol" panose="020B0502040204020203" pitchFamily="34" charset="0"/>
              <a:buChar char="➤"/>
            </a:pPr>
            <a:r>
              <a:rPr lang="en-GB" sz="2000" b="0" i="0" dirty="0">
                <a:effectLst/>
                <a:latin typeface="Arial" panose="020B0604020202020204" pitchFamily="34" charset="0"/>
                <a:cs typeface="Arial" panose="020B0604020202020204" pitchFamily="34" charset="0"/>
              </a:rPr>
              <a:t>Difficulty breathing</a:t>
            </a:r>
          </a:p>
          <a:p>
            <a:pPr marL="285750" indent="-285750" algn="l">
              <a:buClr>
                <a:srgbClr val="009F4D"/>
              </a:buClr>
              <a:buFont typeface="Segoe UI Symbol" panose="020B0502040204020203" pitchFamily="34" charset="0"/>
              <a:buChar char="➤"/>
            </a:pPr>
            <a:r>
              <a:rPr lang="en-GB" sz="2000" b="0" i="0" dirty="0">
                <a:effectLst/>
                <a:latin typeface="Arial" panose="020B0604020202020204" pitchFamily="34" charset="0"/>
                <a:cs typeface="Arial" panose="020B0604020202020204" pitchFamily="34" charset="0"/>
              </a:rPr>
              <a:t>Wheezing and coughing</a:t>
            </a:r>
          </a:p>
          <a:p>
            <a:pPr marL="285750" indent="-285750" algn="l">
              <a:buClr>
                <a:srgbClr val="009F4D"/>
              </a:buClr>
              <a:buFont typeface="Segoe UI Symbol" panose="020B0502040204020203" pitchFamily="34" charset="0"/>
              <a:buChar char="➤"/>
            </a:pPr>
            <a:r>
              <a:rPr lang="en-GB" sz="2000" b="0" i="0" dirty="0">
                <a:effectLst/>
                <a:latin typeface="Arial" panose="020B0604020202020204" pitchFamily="34" charset="0"/>
                <a:cs typeface="Arial" panose="020B0604020202020204" pitchFamily="34" charset="0"/>
              </a:rPr>
              <a:t>A tight chest, it may feel like a band is tightening around it</a:t>
            </a:r>
          </a:p>
          <a:p>
            <a:pPr marL="285750" indent="-285750" algn="l">
              <a:buClr>
                <a:srgbClr val="009F4D"/>
              </a:buClr>
              <a:buFont typeface="Segoe UI Symbol" panose="020B0502040204020203" pitchFamily="34" charset="0"/>
              <a:buChar char="➤"/>
            </a:pPr>
            <a:r>
              <a:rPr lang="en-GB" sz="2000" b="0" i="0" dirty="0">
                <a:effectLst/>
                <a:latin typeface="Arial" panose="020B0604020202020204" pitchFamily="34" charset="0"/>
                <a:cs typeface="Arial" panose="020B0604020202020204" pitchFamily="34" charset="0"/>
              </a:rPr>
              <a:t>Distress and anxiety</a:t>
            </a:r>
          </a:p>
          <a:p>
            <a:pPr marL="285750" indent="-285750" algn="l">
              <a:buClr>
                <a:srgbClr val="009F4D"/>
              </a:buClr>
              <a:buFont typeface="Segoe UI Symbol" panose="020B0502040204020203" pitchFamily="34" charset="0"/>
              <a:buChar char="➤"/>
            </a:pPr>
            <a:r>
              <a:rPr lang="en-GB" sz="2000" b="0" i="0" dirty="0">
                <a:effectLst/>
                <a:latin typeface="Arial" panose="020B0604020202020204" pitchFamily="34" charset="0"/>
                <a:cs typeface="Arial" panose="020B0604020202020204" pitchFamily="34" charset="0"/>
              </a:rPr>
              <a:t>Difficulty speaking, shown through short sentences and whispering</a:t>
            </a:r>
          </a:p>
          <a:p>
            <a:pPr marL="285750" indent="-285750" algn="l">
              <a:buClr>
                <a:srgbClr val="009F4D"/>
              </a:buClr>
              <a:buFont typeface="Segoe UI Symbol" panose="020B0502040204020203" pitchFamily="34" charset="0"/>
              <a:buChar char="➤"/>
            </a:pPr>
            <a:r>
              <a:rPr lang="en-GB" sz="2000" b="0" i="0" dirty="0">
                <a:effectLst/>
                <a:latin typeface="Arial" panose="020B0604020202020204" pitchFamily="34" charset="0"/>
                <a:cs typeface="Arial" panose="020B0604020202020204" pitchFamily="34" charset="0"/>
              </a:rPr>
              <a:t>Signs of hypoxia such as grey-blue tinge to the lips, earlobes and nailbeds</a:t>
            </a:r>
          </a:p>
          <a:p>
            <a:pPr marL="285750" indent="-285750" algn="l">
              <a:buClr>
                <a:srgbClr val="009F4D"/>
              </a:buClr>
              <a:buFont typeface="Segoe UI Symbol" panose="020B0502040204020203" pitchFamily="34" charset="0"/>
              <a:buChar char="➤"/>
            </a:pPr>
            <a:r>
              <a:rPr lang="en-GB" sz="2000" b="0" i="0" dirty="0">
                <a:effectLst/>
                <a:latin typeface="Arial" panose="020B0604020202020204" pitchFamily="34" charset="0"/>
                <a:cs typeface="Arial" panose="020B0604020202020204" pitchFamily="34" charset="0"/>
              </a:rPr>
              <a:t>Exhaustion, in the case of a severe attack.</a:t>
            </a:r>
          </a:p>
        </p:txBody>
      </p:sp>
      <p:pic>
        <p:nvPicPr>
          <p:cNvPr id="6" name="Picture 5" descr="A person looking at her phone&#10;&#10;Description automatically generated">
            <a:extLst>
              <a:ext uri="{FF2B5EF4-FFF2-40B4-BE49-F238E27FC236}">
                <a16:creationId xmlns:a16="http://schemas.microsoft.com/office/drawing/2014/main" id="{F86642A0-741F-C666-3D36-90FCAB6EA08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72398" y="2307941"/>
            <a:ext cx="4486013" cy="2990675"/>
          </a:xfrm>
          <a:prstGeom prst="rect">
            <a:avLst/>
          </a:prstGeom>
          <a:ln>
            <a:noFill/>
          </a:ln>
          <a:effectLst>
            <a:outerShdw blurRad="292100" dist="139700" dir="2700000" algn="tl" rotWithShape="0">
              <a:srgbClr val="333333">
                <a:alpha val="65000"/>
              </a:srgbClr>
            </a:outerShdw>
          </a:effectLst>
        </p:spPr>
      </p:pic>
      <p:sp>
        <p:nvSpPr>
          <p:cNvPr id="9" name="TextBox 8">
            <a:extLst>
              <a:ext uri="{FF2B5EF4-FFF2-40B4-BE49-F238E27FC236}">
                <a16:creationId xmlns:a16="http://schemas.microsoft.com/office/drawing/2014/main" id="{729D5B65-A05A-269E-0A80-EC224FBFCBF6}"/>
              </a:ext>
            </a:extLst>
          </p:cNvPr>
          <p:cNvSpPr txBox="1"/>
          <p:nvPr/>
        </p:nvSpPr>
        <p:spPr>
          <a:xfrm>
            <a:off x="429827" y="5612941"/>
            <a:ext cx="7992075" cy="726609"/>
          </a:xfrm>
          <a:prstGeom prst="rect">
            <a:avLst/>
          </a:prstGeom>
          <a:noFill/>
        </p:spPr>
        <p:txBody>
          <a:bodyPr wrap="square">
            <a:spAutoFit/>
          </a:bodyPr>
          <a:lstStyle/>
          <a:p>
            <a:pPr>
              <a:lnSpc>
                <a:spcPct val="120000"/>
              </a:lnSpc>
              <a:defRPr/>
            </a:pPr>
            <a:r>
              <a:rPr lang="en-GB" altLang="en-US" sz="1800" b="1" dirty="0">
                <a:latin typeface="Arial" panose="020B0604020202020204" pitchFamily="34" charset="0"/>
                <a:cs typeface="Arial" panose="020B0604020202020204" pitchFamily="34" charset="0"/>
              </a:rPr>
              <a:t>QUESTION:</a:t>
            </a:r>
          </a:p>
          <a:p>
            <a:pPr marL="285750" indent="-285750">
              <a:lnSpc>
                <a:spcPct val="120000"/>
              </a:lnSpc>
              <a:spcAft>
                <a:spcPts val="488"/>
              </a:spcAft>
              <a:buClr>
                <a:srgbClr val="009F53"/>
              </a:buClr>
              <a:buSzPct val="100000"/>
              <a:buFont typeface="Segoe UI Symbol" panose="020B0502040204020203" pitchFamily="34" charset="0"/>
              <a:buChar char="➤"/>
            </a:pPr>
            <a:r>
              <a:rPr lang="en-GB" sz="1800" dirty="0">
                <a:latin typeface="Arial" panose="020B0604020202020204" pitchFamily="34" charset="0"/>
                <a:cs typeface="Arial" panose="020B0604020202020204" pitchFamily="34" charset="0"/>
              </a:rPr>
              <a:t>Describe how it may feel when someone is having an asthma attack.</a:t>
            </a:r>
            <a:endParaRPr lang="en-GB" dirty="0">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DB14A361-1A0D-3606-F689-A599251B9D00}"/>
              </a:ext>
            </a:extLst>
          </p:cNvPr>
          <p:cNvSpPr txBox="1"/>
          <p:nvPr/>
        </p:nvSpPr>
        <p:spPr>
          <a:xfrm>
            <a:off x="10515600" y="6658486"/>
            <a:ext cx="1895475" cy="246221"/>
          </a:xfrm>
          <a:prstGeom prst="rect">
            <a:avLst/>
          </a:prstGeom>
          <a:noFill/>
        </p:spPr>
        <p:txBody>
          <a:bodyPr wrap="square">
            <a:spAutoFit/>
          </a:bodyPr>
          <a:lstStyle/>
          <a:p>
            <a:r>
              <a:rPr lang="en-GB" sz="1000" dirty="0">
                <a:effectLst/>
                <a:latin typeface="Arial" panose="020B0604020202020204" pitchFamily="34" charset="0"/>
                <a:ea typeface="MS Mincho" panose="02020609040205080304" pitchFamily="49" charset="-128"/>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19493021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0316B3B2-68CE-B528-5734-90051D6562D1}"/>
              </a:ext>
            </a:extLst>
          </p:cNvPr>
          <p:cNvSpPr>
            <a:spLocks noGrp="1"/>
          </p:cNvSpPr>
          <p:nvPr>
            <p:ph type="title"/>
          </p:nvPr>
        </p:nvSpPr>
        <p:spPr>
          <a:xfrm>
            <a:off x="429828" y="641121"/>
            <a:ext cx="5258454" cy="626362"/>
          </a:xfrm>
          <a:solidFill>
            <a:srgbClr val="009F53"/>
          </a:solidFill>
        </p:spPr>
        <p:txBody>
          <a:bodyPr>
            <a:normAutofit/>
          </a:bodyPr>
          <a:lstStyle/>
          <a:p>
            <a:r>
              <a:rPr lang="en-US" sz="3700" dirty="0"/>
              <a:t>Video – Asthma attack</a:t>
            </a:r>
          </a:p>
        </p:txBody>
      </p:sp>
      <p:graphicFrame>
        <p:nvGraphicFramePr>
          <p:cNvPr id="4" name="Table 3">
            <a:extLst>
              <a:ext uri="{FF2B5EF4-FFF2-40B4-BE49-F238E27FC236}">
                <a16:creationId xmlns:a16="http://schemas.microsoft.com/office/drawing/2014/main" id="{28F49250-50E6-B75B-005D-BE48ED012C51}"/>
              </a:ext>
            </a:extLst>
          </p:cNvPr>
          <p:cNvGraphicFramePr>
            <a:graphicFrameLocks noGrp="1"/>
          </p:cNvGraphicFramePr>
          <p:nvPr>
            <p:extLst>
              <p:ext uri="{D42A27DB-BD31-4B8C-83A1-F6EECF244321}">
                <p14:modId xmlns:p14="http://schemas.microsoft.com/office/powerpoint/2010/main" val="1877014987"/>
              </p:ext>
            </p:extLst>
          </p:nvPr>
        </p:nvGraphicFramePr>
        <p:xfrm>
          <a:off x="59375" y="6700237"/>
          <a:ext cx="1625600" cy="204470"/>
        </p:xfrm>
        <a:graphic>
          <a:graphicData uri="http://schemas.openxmlformats.org/drawingml/2006/table">
            <a:tbl>
              <a:tblPr/>
              <a:tblGrid>
                <a:gridCol w="1625600">
                  <a:extLst>
                    <a:ext uri="{9D8B030D-6E8A-4147-A177-3AD203B41FA5}">
                      <a16:colId xmlns:a16="http://schemas.microsoft.com/office/drawing/2014/main" val="130336027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KS2-POW-V1.0-1</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30463949"/>
                  </a:ext>
                </a:extLst>
              </a:tr>
            </a:tbl>
          </a:graphicData>
        </a:graphic>
      </p:graphicFrame>
      <p:pic>
        <p:nvPicPr>
          <p:cNvPr id="2" name="asthma_(2023) (2160p)">
            <a:hlinkClick r:id="" action="ppaction://media"/>
            <a:extLst>
              <a:ext uri="{FF2B5EF4-FFF2-40B4-BE49-F238E27FC236}">
                <a16:creationId xmlns:a16="http://schemas.microsoft.com/office/drawing/2014/main" id="{2DFF03C0-E155-599C-BF62-91FFBAC060A5}"/>
              </a:ext>
            </a:extLst>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1635499" y="1474828"/>
            <a:ext cx="8921001" cy="5018063"/>
          </a:xfrm>
          <a:prstGeom prst="rect">
            <a:avLst/>
          </a:prstGeom>
          <a:ln w="76200">
            <a:solidFill>
              <a:srgbClr val="009F53"/>
            </a:solidFill>
          </a:ln>
        </p:spPr>
      </p:pic>
      <p:sp>
        <p:nvSpPr>
          <p:cNvPr id="3" name="Rectangle 2">
            <a:extLst>
              <a:ext uri="{FF2B5EF4-FFF2-40B4-BE49-F238E27FC236}">
                <a16:creationId xmlns:a16="http://schemas.microsoft.com/office/drawing/2014/main" id="{B6DC1EFD-9E1E-C901-D425-EDD1E697354D}"/>
              </a:ext>
            </a:extLst>
          </p:cNvPr>
          <p:cNvSpPr/>
          <p:nvPr/>
        </p:nvSpPr>
        <p:spPr>
          <a:xfrm>
            <a:off x="0" y="1730829"/>
            <a:ext cx="1447800" cy="17961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86241C28-EE13-D7CF-F977-2306070A09B5}"/>
              </a:ext>
            </a:extLst>
          </p:cNvPr>
          <p:cNvSpPr txBox="1"/>
          <p:nvPr/>
        </p:nvSpPr>
        <p:spPr>
          <a:xfrm>
            <a:off x="10515600" y="6658486"/>
            <a:ext cx="1895475" cy="246221"/>
          </a:xfrm>
          <a:prstGeom prst="rect">
            <a:avLst/>
          </a:prstGeom>
          <a:noFill/>
        </p:spPr>
        <p:txBody>
          <a:bodyPr wrap="square">
            <a:spAutoFit/>
          </a:bodyPr>
          <a:lstStyle/>
          <a:p>
            <a:r>
              <a:rPr lang="en-GB" sz="1000" dirty="0">
                <a:effectLst/>
                <a:latin typeface="Arial" panose="020B0604020202020204" pitchFamily="34" charset="0"/>
                <a:ea typeface="MS Mincho" panose="02020609040205080304" pitchFamily="49" charset="-128"/>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1390708513"/>
      </p:ext>
    </p:extLst>
  </p:cSld>
  <p:clrMapOvr>
    <a:masterClrMapping/>
  </p:clrMapOvr>
  <p:timing>
    <p:tnLst>
      <p:par>
        <p:cTn id="1" dur="indefinite" restart="never" nodeType="tmRoot">
          <p:childTnLst>
            <p:video>
              <p:cMediaNode vol="80000">
                <p:cTn id="2" fill="hold" display="0">
                  <p:stCondLst>
                    <p:cond delay="indefinite"/>
                  </p:stCondLst>
                </p:cTn>
                <p:tgtEl>
                  <p:spTgt spid="2"/>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956DAA1-93BF-BE42-F8BC-7DC0ED23AA88}"/>
              </a:ext>
            </a:extLst>
          </p:cNvPr>
          <p:cNvSpPr/>
          <p:nvPr/>
        </p:nvSpPr>
        <p:spPr>
          <a:xfrm>
            <a:off x="0" y="1730829"/>
            <a:ext cx="1447800" cy="17961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0316B3B2-68CE-B528-5734-90051D6562D1}"/>
              </a:ext>
            </a:extLst>
          </p:cNvPr>
          <p:cNvSpPr>
            <a:spLocks noGrp="1"/>
          </p:cNvSpPr>
          <p:nvPr>
            <p:ph type="title"/>
          </p:nvPr>
        </p:nvSpPr>
        <p:spPr>
          <a:xfrm>
            <a:off x="429828" y="641121"/>
            <a:ext cx="5780967" cy="626362"/>
          </a:xfrm>
          <a:solidFill>
            <a:srgbClr val="009F53"/>
          </a:solidFill>
        </p:spPr>
        <p:txBody>
          <a:bodyPr>
            <a:normAutofit/>
          </a:bodyPr>
          <a:lstStyle/>
          <a:p>
            <a:r>
              <a:rPr lang="en-US" sz="3700" dirty="0"/>
              <a:t>Asthma attack treatment</a:t>
            </a:r>
          </a:p>
        </p:txBody>
      </p:sp>
      <p:sp>
        <p:nvSpPr>
          <p:cNvPr id="3" name="TextBox 2">
            <a:extLst>
              <a:ext uri="{FF2B5EF4-FFF2-40B4-BE49-F238E27FC236}">
                <a16:creationId xmlns:a16="http://schemas.microsoft.com/office/drawing/2014/main" id="{FEA47C4F-D15B-04E8-F2F8-27573E24DB62}"/>
              </a:ext>
            </a:extLst>
          </p:cNvPr>
          <p:cNvSpPr txBox="1"/>
          <p:nvPr/>
        </p:nvSpPr>
        <p:spPr>
          <a:xfrm>
            <a:off x="429828" y="2101629"/>
            <a:ext cx="2794800" cy="1400383"/>
          </a:xfrm>
          <a:prstGeom prst="rect">
            <a:avLst/>
          </a:prstGeom>
          <a:noFill/>
        </p:spPr>
        <p:txBody>
          <a:bodyPr wrap="square" lIns="91440" tIns="45720" rIns="91440" bIns="45720" rtlCol="0" anchor="t">
            <a:spAutoFit/>
          </a:bodyPr>
          <a:lstStyle/>
          <a:p>
            <a:pPr marL="284480" indent="-284480">
              <a:spcAft>
                <a:spcPts val="648"/>
              </a:spcAft>
              <a:buClr>
                <a:srgbClr val="009F53"/>
              </a:buClr>
              <a:buFont typeface="+mj-lt"/>
              <a:buAutoNum type="arabicPeriod"/>
            </a:pPr>
            <a:r>
              <a:rPr lang="en-GB" sz="1600" b="1" dirty="0">
                <a:latin typeface="Arial" panose="020B0604020202020204" pitchFamily="34" charset="0"/>
                <a:cs typeface="Arial" panose="020B0604020202020204" pitchFamily="34" charset="0"/>
              </a:rPr>
              <a:t>Reassure the casualty</a:t>
            </a:r>
            <a:endParaRPr lang="en-US" sz="1600" dirty="0"/>
          </a:p>
          <a:p>
            <a:pPr marL="285750" indent="-285750">
              <a:buClr>
                <a:srgbClr val="009F53"/>
              </a:buClr>
              <a:buSzPct val="100000"/>
              <a:buFont typeface="Segoe UI Symbol" panose="020B0502040204020203" pitchFamily="34" charset="0"/>
              <a:buChar char="➤"/>
            </a:pPr>
            <a:r>
              <a:rPr lang="en-GB" sz="1600" dirty="0">
                <a:latin typeface="Arial" panose="020B0604020202020204" pitchFamily="34" charset="0"/>
                <a:cs typeface="Arial" panose="020B0604020202020204" pitchFamily="34" charset="0"/>
              </a:rPr>
              <a:t>Sit them up</a:t>
            </a:r>
          </a:p>
          <a:p>
            <a:pPr marL="285750" indent="-285750">
              <a:buClr>
                <a:srgbClr val="009F53"/>
              </a:buClr>
              <a:buSzPct val="100000"/>
              <a:buFont typeface="Segoe UI Symbol" panose="020B0502040204020203" pitchFamily="34" charset="0"/>
              <a:buChar char="➤"/>
            </a:pPr>
            <a:r>
              <a:rPr lang="en-GB" sz="1600" dirty="0">
                <a:latin typeface="Arial"/>
                <a:cs typeface="Arial"/>
              </a:rPr>
              <a:t>If it is the casualty’s first ever asthma attack then call 999/112 immediately</a:t>
            </a:r>
          </a:p>
        </p:txBody>
      </p:sp>
      <p:pic>
        <p:nvPicPr>
          <p:cNvPr id="4" name="Picture 3">
            <a:extLst>
              <a:ext uri="{FF2B5EF4-FFF2-40B4-BE49-F238E27FC236}">
                <a16:creationId xmlns:a16="http://schemas.microsoft.com/office/drawing/2014/main" id="{6F7CD6E7-A1A6-E88F-849E-C8D9B08E6855}"/>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96458" y="1574755"/>
            <a:ext cx="2341007" cy="2341007"/>
          </a:xfrm>
          <a:prstGeom prst="rect">
            <a:avLst/>
          </a:prstGeom>
        </p:spPr>
      </p:pic>
      <p:sp>
        <p:nvSpPr>
          <p:cNvPr id="5" name="TextBox 4">
            <a:extLst>
              <a:ext uri="{FF2B5EF4-FFF2-40B4-BE49-F238E27FC236}">
                <a16:creationId xmlns:a16="http://schemas.microsoft.com/office/drawing/2014/main" id="{969710FA-0D93-818E-DD14-0CF65CABF8A6}"/>
              </a:ext>
            </a:extLst>
          </p:cNvPr>
          <p:cNvSpPr txBox="1"/>
          <p:nvPr/>
        </p:nvSpPr>
        <p:spPr>
          <a:xfrm>
            <a:off x="5228610" y="1961693"/>
            <a:ext cx="5069018" cy="2157514"/>
          </a:xfrm>
          <a:prstGeom prst="rect">
            <a:avLst/>
          </a:prstGeom>
          <a:noFill/>
        </p:spPr>
        <p:txBody>
          <a:bodyPr wrap="square" lIns="109728" tIns="54864" rIns="109728" bIns="54864" rtlCol="0" anchor="t">
            <a:spAutoFit/>
          </a:bodyPr>
          <a:lstStyle/>
          <a:p>
            <a:pPr>
              <a:spcAft>
                <a:spcPts val="648"/>
              </a:spcAft>
            </a:pPr>
            <a:r>
              <a:rPr lang="en-GB" sz="1600" b="1" dirty="0">
                <a:solidFill>
                  <a:srgbClr val="009F53"/>
                </a:solidFill>
                <a:latin typeface="Arial"/>
                <a:cs typeface="Arial"/>
              </a:rPr>
              <a:t>2.  </a:t>
            </a:r>
            <a:r>
              <a:rPr lang="en-GB" sz="1600" b="1" dirty="0">
                <a:latin typeface="Arial"/>
                <a:cs typeface="Arial"/>
              </a:rPr>
              <a:t>Assist them with a dose of their reliever inhaler (usually blue) </a:t>
            </a:r>
            <a:endParaRPr lang="en-US" sz="1600" dirty="0"/>
          </a:p>
          <a:p>
            <a:pPr marL="285750" indent="-285750">
              <a:buClr>
                <a:srgbClr val="009F53"/>
              </a:buClr>
              <a:buSzPct val="100000"/>
              <a:buFont typeface="Segoe UI Symbol" panose="020B0502040204020203" pitchFamily="34" charset="0"/>
              <a:buChar char="➤"/>
            </a:pPr>
            <a:r>
              <a:rPr lang="en-GB" sz="1600" dirty="0">
                <a:latin typeface="Arial" panose="020B0604020202020204" pitchFamily="34" charset="0"/>
                <a:cs typeface="Arial" panose="020B0604020202020204" pitchFamily="34" charset="0"/>
              </a:rPr>
              <a:t>Using a spacer if they have one every 30 to 60 seconds, up to a maximum of 10 puffs </a:t>
            </a:r>
          </a:p>
          <a:p>
            <a:pPr marL="285750" indent="-285750">
              <a:buClr>
                <a:srgbClr val="009F53"/>
              </a:buClr>
              <a:buSzPct val="100000"/>
              <a:buFont typeface="Segoe UI Symbol" panose="020B0502040204020203" pitchFamily="34" charset="0"/>
              <a:buChar char="➤"/>
            </a:pPr>
            <a:r>
              <a:rPr lang="en-GB" sz="1600" dirty="0">
                <a:latin typeface="Arial"/>
                <a:cs typeface="Arial"/>
              </a:rPr>
              <a:t>Encourage the casualty to breathe slowly and deeply</a:t>
            </a:r>
          </a:p>
          <a:p>
            <a:pPr marL="285750" indent="-285750">
              <a:buClr>
                <a:srgbClr val="009F53"/>
              </a:buClr>
              <a:buSzPct val="100000"/>
              <a:buFont typeface="Segoe UI Symbol" panose="020B0502040204020203" pitchFamily="34" charset="0"/>
              <a:buChar char="➤"/>
            </a:pPr>
            <a:r>
              <a:rPr lang="en-GB" sz="1600" dirty="0">
                <a:latin typeface="Arial"/>
                <a:cs typeface="Arial"/>
              </a:rPr>
              <a:t>Encourage them to find a sitting position they feel comfortable with</a:t>
            </a:r>
          </a:p>
        </p:txBody>
      </p:sp>
      <p:pic>
        <p:nvPicPr>
          <p:cNvPr id="6" name="Picture 5">
            <a:extLst>
              <a:ext uri="{FF2B5EF4-FFF2-40B4-BE49-F238E27FC236}">
                <a16:creationId xmlns:a16="http://schemas.microsoft.com/office/drawing/2014/main" id="{7AF73C6B-1BC5-94CD-CBD2-510E75108D79}"/>
              </a:ext>
              <a:ext uri="{C183D7F6-B498-43B3-948B-1728B52AA6E4}">
                <adec:decorative xmlns:adec="http://schemas.microsoft.com/office/drawing/2017/decorative" val="1"/>
              </a:ext>
            </a:extLst>
          </p:cNvPr>
          <p:cNvPicPr>
            <a:picLocks noChangeAspect="1"/>
          </p:cNvPicPr>
          <p:nvPr/>
        </p:nvPicPr>
        <p:blipFill rotWithShape="1">
          <a:blip r:embed="rId5"/>
          <a:srcRect l="11908" t="3724"/>
          <a:stretch/>
        </p:blipFill>
        <p:spPr>
          <a:xfrm>
            <a:off x="10297628" y="1922379"/>
            <a:ext cx="1373435" cy="1971809"/>
          </a:xfrm>
          <a:prstGeom prst="rect">
            <a:avLst/>
          </a:prstGeom>
        </p:spPr>
      </p:pic>
      <p:sp>
        <p:nvSpPr>
          <p:cNvPr id="8" name="Rectangle 7">
            <a:extLst>
              <a:ext uri="{FF2B5EF4-FFF2-40B4-BE49-F238E27FC236}">
                <a16:creationId xmlns:a16="http://schemas.microsoft.com/office/drawing/2014/main" id="{476BE38C-781E-ADE4-AE55-99DA994C4F00}"/>
              </a:ext>
            </a:extLst>
          </p:cNvPr>
          <p:cNvSpPr>
            <a:spLocks noChangeAspect="1"/>
          </p:cNvSpPr>
          <p:nvPr/>
        </p:nvSpPr>
        <p:spPr>
          <a:xfrm>
            <a:off x="412332" y="4492733"/>
            <a:ext cx="3210609" cy="1588127"/>
          </a:xfrm>
          <a:prstGeom prst="rect">
            <a:avLst/>
          </a:prstGeom>
        </p:spPr>
        <p:txBody>
          <a:bodyPr wrap="square" lIns="109728" tIns="54864" rIns="109728" bIns="54864" anchor="t">
            <a:spAutoFit/>
          </a:bodyPr>
          <a:lstStyle/>
          <a:p>
            <a:pPr marL="284226" indent="-284226">
              <a:spcAft>
                <a:spcPts val="648"/>
              </a:spcAft>
            </a:pPr>
            <a:r>
              <a:rPr lang="en-GB" sz="1600" b="1" dirty="0">
                <a:solidFill>
                  <a:srgbClr val="009F53"/>
                </a:solidFill>
                <a:latin typeface="Arial"/>
                <a:cs typeface="Arial"/>
              </a:rPr>
              <a:t>3.</a:t>
            </a:r>
            <a:r>
              <a:rPr lang="en-GB" sz="1600" b="1" dirty="0">
                <a:latin typeface="Arial"/>
                <a:cs typeface="Arial"/>
              </a:rPr>
              <a:t>	If the attack does not ease after they have had 10 puffs of inhaler, or if their condition does not improve then call </a:t>
            </a:r>
            <a:r>
              <a:rPr lang="en-GB" sz="1600" b="1" dirty="0">
                <a:solidFill>
                  <a:srgbClr val="FF0000"/>
                </a:solidFill>
                <a:latin typeface="Arial"/>
                <a:cs typeface="Arial"/>
              </a:rPr>
              <a:t>999/112</a:t>
            </a:r>
            <a:r>
              <a:rPr lang="en-GB" sz="1600" b="1" dirty="0">
                <a:latin typeface="Arial"/>
                <a:cs typeface="Arial"/>
              </a:rPr>
              <a:t> for an ambulance</a:t>
            </a:r>
            <a:endParaRPr lang="en-US" sz="1600" dirty="0"/>
          </a:p>
        </p:txBody>
      </p:sp>
      <p:sp>
        <p:nvSpPr>
          <p:cNvPr id="10" name="Rectangle 9">
            <a:extLst>
              <a:ext uri="{FF2B5EF4-FFF2-40B4-BE49-F238E27FC236}">
                <a16:creationId xmlns:a16="http://schemas.microsoft.com/office/drawing/2014/main" id="{B82A8C22-E13C-EC54-50B7-962C44B3984F}"/>
              </a:ext>
            </a:extLst>
          </p:cNvPr>
          <p:cNvSpPr/>
          <p:nvPr/>
        </p:nvSpPr>
        <p:spPr>
          <a:xfrm>
            <a:off x="5228610" y="4455781"/>
            <a:ext cx="6010890" cy="2139047"/>
          </a:xfrm>
          <a:prstGeom prst="rect">
            <a:avLst/>
          </a:prstGeom>
        </p:spPr>
        <p:txBody>
          <a:bodyPr wrap="square" anchor="t">
            <a:spAutoFit/>
          </a:bodyPr>
          <a:lstStyle/>
          <a:p>
            <a:pPr marL="284608" indent="-284608">
              <a:spcAft>
                <a:spcPts val="648"/>
              </a:spcAft>
            </a:pPr>
            <a:r>
              <a:rPr lang="en-GB" sz="1600" b="1" dirty="0">
                <a:solidFill>
                  <a:srgbClr val="009F53"/>
                </a:solidFill>
                <a:latin typeface="Arial" panose="020B0604020202020204" pitchFamily="34" charset="0"/>
                <a:cs typeface="Arial" panose="020B0604020202020204" pitchFamily="34" charset="0"/>
              </a:rPr>
              <a:t>4.</a:t>
            </a:r>
            <a:r>
              <a:rPr lang="en-GB" sz="1600" b="1" dirty="0">
                <a:latin typeface="Arial" panose="020B0604020202020204" pitchFamily="34" charset="0"/>
                <a:cs typeface="Arial" panose="020B0604020202020204" pitchFamily="34" charset="0"/>
              </a:rPr>
              <a:t>	If the ambulance has not arrived within 15 mins, repeat step 2</a:t>
            </a:r>
            <a:endParaRPr lang="en-GB" sz="1600" dirty="0">
              <a:latin typeface="Arial" panose="020B0604020202020204" pitchFamily="34" charset="0"/>
              <a:cs typeface="Arial" panose="020B0604020202020204" pitchFamily="34" charset="0"/>
            </a:endParaRPr>
          </a:p>
          <a:p>
            <a:pPr marL="285750" indent="-285750">
              <a:buClr>
                <a:srgbClr val="009F53"/>
              </a:buClr>
              <a:buSzPct val="100000"/>
              <a:buFont typeface="Segoe UI Symbol" panose="020B0502040204020203" pitchFamily="34" charset="0"/>
              <a:buChar char="➤"/>
            </a:pPr>
            <a:r>
              <a:rPr lang="en-GB" sz="1600" dirty="0">
                <a:latin typeface="Arial" panose="020B0604020202020204" pitchFamily="34" charset="0"/>
                <a:cs typeface="Arial" panose="020B0604020202020204" pitchFamily="34" charset="0"/>
              </a:rPr>
              <a:t>If the casualty improves and you do not need to call 999/112, advise the patient to get a same day appointment to see their GP or asthma nurse</a:t>
            </a:r>
          </a:p>
          <a:p>
            <a:pPr>
              <a:buSzPct val="100000"/>
            </a:pPr>
            <a:endParaRPr lang="en-GB" sz="1600" dirty="0">
              <a:latin typeface="Arial" panose="020B0604020202020204" pitchFamily="34" charset="0"/>
              <a:cs typeface="Arial" panose="020B0604020202020204" pitchFamily="34" charset="0"/>
            </a:endParaRPr>
          </a:p>
          <a:p>
            <a:pPr>
              <a:buSzPct val="100000"/>
            </a:pPr>
            <a:r>
              <a:rPr lang="en-GB" sz="1600" b="1" dirty="0">
                <a:solidFill>
                  <a:srgbClr val="FF0000"/>
                </a:solidFill>
                <a:latin typeface="Arial" panose="020B0604020202020204" pitchFamily="34" charset="0"/>
                <a:cs typeface="Arial" panose="020B0604020202020204" pitchFamily="34" charset="0"/>
              </a:rPr>
              <a:t>Remember</a:t>
            </a:r>
            <a:r>
              <a:rPr lang="en-GB" sz="1600" b="1" dirty="0">
                <a:latin typeface="Arial" panose="020B0604020202020204" pitchFamily="34" charset="0"/>
                <a:cs typeface="Arial" panose="020B0604020202020204" pitchFamily="34" charset="0"/>
              </a:rPr>
              <a:t>: In very rare circumstances, your casualty could become unresponsive. Be prepared to perform CPR.</a:t>
            </a:r>
            <a:endParaRPr lang="en-GB" sz="1600" dirty="0">
              <a:latin typeface="Arial" panose="020B0604020202020204" pitchFamily="34" charset="0"/>
              <a:cs typeface="Arial" panose="020B0604020202020204" pitchFamily="34" charset="0"/>
            </a:endParaRPr>
          </a:p>
        </p:txBody>
      </p:sp>
      <p:graphicFrame>
        <p:nvGraphicFramePr>
          <p:cNvPr id="11" name="Table 10">
            <a:extLst>
              <a:ext uri="{FF2B5EF4-FFF2-40B4-BE49-F238E27FC236}">
                <a16:creationId xmlns:a16="http://schemas.microsoft.com/office/drawing/2014/main" id="{CDA973E9-FF86-EC1C-E91E-DA09F416970D}"/>
              </a:ext>
            </a:extLst>
          </p:cNvPr>
          <p:cNvGraphicFramePr>
            <a:graphicFrameLocks noGrp="1"/>
          </p:cNvGraphicFramePr>
          <p:nvPr>
            <p:extLst>
              <p:ext uri="{D42A27DB-BD31-4B8C-83A1-F6EECF244321}">
                <p14:modId xmlns:p14="http://schemas.microsoft.com/office/powerpoint/2010/main" val="1877014987"/>
              </p:ext>
            </p:extLst>
          </p:nvPr>
        </p:nvGraphicFramePr>
        <p:xfrm>
          <a:off x="59375" y="6700237"/>
          <a:ext cx="1625600" cy="204470"/>
        </p:xfrm>
        <a:graphic>
          <a:graphicData uri="http://schemas.openxmlformats.org/drawingml/2006/table">
            <a:tbl>
              <a:tblPr/>
              <a:tblGrid>
                <a:gridCol w="1625600">
                  <a:extLst>
                    <a:ext uri="{9D8B030D-6E8A-4147-A177-3AD203B41FA5}">
                      <a16:colId xmlns:a16="http://schemas.microsoft.com/office/drawing/2014/main" val="130336027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KS2-POW-V1.0-1</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30463949"/>
                  </a:ext>
                </a:extLst>
              </a:tr>
            </a:tbl>
          </a:graphicData>
        </a:graphic>
      </p:graphicFrame>
      <p:pic>
        <p:nvPicPr>
          <p:cNvPr id="12" name="Picture 2">
            <a:extLst>
              <a:ext uri="{FF2B5EF4-FFF2-40B4-BE49-F238E27FC236}">
                <a16:creationId xmlns:a16="http://schemas.microsoft.com/office/drawing/2014/main" id="{57EB6121-F3AD-D228-03E3-AE68D9ACB20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08155" y="4265281"/>
            <a:ext cx="1384311" cy="2272229"/>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2210E4F8-61C5-A4E4-4302-2A5398A201D8}"/>
              </a:ext>
            </a:extLst>
          </p:cNvPr>
          <p:cNvSpPr txBox="1"/>
          <p:nvPr/>
        </p:nvSpPr>
        <p:spPr>
          <a:xfrm>
            <a:off x="10515600" y="6658486"/>
            <a:ext cx="1895475" cy="246221"/>
          </a:xfrm>
          <a:prstGeom prst="rect">
            <a:avLst/>
          </a:prstGeom>
          <a:noFill/>
        </p:spPr>
        <p:txBody>
          <a:bodyPr wrap="square">
            <a:spAutoFit/>
          </a:bodyPr>
          <a:lstStyle/>
          <a:p>
            <a:r>
              <a:rPr lang="en-GB" sz="1000" dirty="0">
                <a:effectLst/>
                <a:latin typeface="Arial" panose="020B0604020202020204" pitchFamily="34" charset="0"/>
                <a:ea typeface="MS Mincho" panose="02020609040205080304" pitchFamily="49" charset="-128"/>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17235206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A5E8B39-E9B2-9619-57B2-57C0A778BAC9}"/>
              </a:ext>
            </a:extLst>
          </p:cNvPr>
          <p:cNvSpPr/>
          <p:nvPr/>
        </p:nvSpPr>
        <p:spPr>
          <a:xfrm>
            <a:off x="0" y="1730829"/>
            <a:ext cx="1447800" cy="17961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0316B3B2-68CE-B528-5734-90051D6562D1}"/>
              </a:ext>
            </a:extLst>
          </p:cNvPr>
          <p:cNvSpPr>
            <a:spLocks noGrp="1"/>
          </p:cNvSpPr>
          <p:nvPr>
            <p:ph type="title"/>
          </p:nvPr>
        </p:nvSpPr>
        <p:spPr>
          <a:xfrm>
            <a:off x="429828" y="641121"/>
            <a:ext cx="4225299" cy="626362"/>
          </a:xfrm>
          <a:solidFill>
            <a:srgbClr val="009F53"/>
          </a:solidFill>
        </p:spPr>
        <p:txBody>
          <a:bodyPr>
            <a:normAutofit/>
          </a:bodyPr>
          <a:lstStyle/>
          <a:p>
            <a:r>
              <a:rPr lang="en-US" sz="3700" dirty="0"/>
              <a:t>Optional scenario</a:t>
            </a:r>
          </a:p>
        </p:txBody>
      </p:sp>
      <p:sp>
        <p:nvSpPr>
          <p:cNvPr id="2" name="TextBox 1">
            <a:extLst>
              <a:ext uri="{FF2B5EF4-FFF2-40B4-BE49-F238E27FC236}">
                <a16:creationId xmlns:a16="http://schemas.microsoft.com/office/drawing/2014/main" id="{52965F66-241F-DBE4-FD62-F3A076F6A2E8}"/>
              </a:ext>
            </a:extLst>
          </p:cNvPr>
          <p:cNvSpPr txBox="1"/>
          <p:nvPr/>
        </p:nvSpPr>
        <p:spPr>
          <a:xfrm>
            <a:off x="440042" y="2435948"/>
            <a:ext cx="5480443" cy="2677656"/>
          </a:xfrm>
          <a:prstGeom prst="rect">
            <a:avLst/>
          </a:prstGeom>
          <a:noFill/>
          <a:ln w="57150">
            <a:noFill/>
          </a:ln>
        </p:spPr>
        <p:txBody>
          <a:bodyPr wrap="square" rtlCol="0">
            <a:spAutoFit/>
          </a:bodyPr>
          <a:lstStyle/>
          <a:p>
            <a:pPr algn="ctr"/>
            <a:r>
              <a:rPr lang="en-GB" sz="2800" b="1" dirty="0"/>
              <a:t>You are playing on the park with a friend. Your friend becomes wheezy and short of breath whilst they are playing.</a:t>
            </a:r>
          </a:p>
          <a:p>
            <a:pPr algn="ctr"/>
            <a:endParaRPr lang="en-GB" sz="2800" dirty="0"/>
          </a:p>
          <a:p>
            <a:pPr algn="ctr"/>
            <a:r>
              <a:rPr lang="en-GB" sz="2800" b="1" dirty="0">
                <a:solidFill>
                  <a:srgbClr val="009F53"/>
                </a:solidFill>
              </a:rPr>
              <a:t>What would a first aider do?</a:t>
            </a:r>
            <a:endParaRPr lang="en-GB" sz="2400" b="1" dirty="0">
              <a:solidFill>
                <a:srgbClr val="009F53"/>
              </a:solidFill>
            </a:endParaRPr>
          </a:p>
        </p:txBody>
      </p:sp>
      <p:graphicFrame>
        <p:nvGraphicFramePr>
          <p:cNvPr id="4" name="Table 3">
            <a:extLst>
              <a:ext uri="{FF2B5EF4-FFF2-40B4-BE49-F238E27FC236}">
                <a16:creationId xmlns:a16="http://schemas.microsoft.com/office/drawing/2014/main" id="{CB974322-994F-774D-9B06-CC020F7207C2}"/>
              </a:ext>
            </a:extLst>
          </p:cNvPr>
          <p:cNvGraphicFramePr>
            <a:graphicFrameLocks noGrp="1"/>
          </p:cNvGraphicFramePr>
          <p:nvPr>
            <p:extLst>
              <p:ext uri="{D42A27DB-BD31-4B8C-83A1-F6EECF244321}">
                <p14:modId xmlns:p14="http://schemas.microsoft.com/office/powerpoint/2010/main" val="1877014987"/>
              </p:ext>
            </p:extLst>
          </p:nvPr>
        </p:nvGraphicFramePr>
        <p:xfrm>
          <a:off x="59375" y="6700237"/>
          <a:ext cx="1625600" cy="204470"/>
        </p:xfrm>
        <a:graphic>
          <a:graphicData uri="http://schemas.openxmlformats.org/drawingml/2006/table">
            <a:tbl>
              <a:tblPr/>
              <a:tblGrid>
                <a:gridCol w="1625600">
                  <a:extLst>
                    <a:ext uri="{9D8B030D-6E8A-4147-A177-3AD203B41FA5}">
                      <a16:colId xmlns:a16="http://schemas.microsoft.com/office/drawing/2014/main" val="130336027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KS2-POW-V1.0-1</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30463949"/>
                  </a:ext>
                </a:extLst>
              </a:tr>
            </a:tbl>
          </a:graphicData>
        </a:graphic>
      </p:graphicFrame>
      <p:pic>
        <p:nvPicPr>
          <p:cNvPr id="10" name="Picture 9" descr="A picture containing grass, outdoor, sky, tree&#10;&#10;Description automatically generated">
            <a:extLst>
              <a:ext uri="{FF2B5EF4-FFF2-40B4-BE49-F238E27FC236}">
                <a16:creationId xmlns:a16="http://schemas.microsoft.com/office/drawing/2014/main" id="{95319458-F197-AB07-BBC1-F0595C39F46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1515" y="2122712"/>
            <a:ext cx="5480443" cy="3657600"/>
          </a:xfrm>
          <a:prstGeom prst="rect">
            <a:avLst/>
          </a:prstGeom>
        </p:spPr>
      </p:pic>
      <p:sp>
        <p:nvSpPr>
          <p:cNvPr id="5" name="TextBox 4">
            <a:extLst>
              <a:ext uri="{FF2B5EF4-FFF2-40B4-BE49-F238E27FC236}">
                <a16:creationId xmlns:a16="http://schemas.microsoft.com/office/drawing/2014/main" id="{74E3F8B0-05C0-2765-3607-A32E30DF4A5B}"/>
              </a:ext>
            </a:extLst>
          </p:cNvPr>
          <p:cNvSpPr txBox="1"/>
          <p:nvPr/>
        </p:nvSpPr>
        <p:spPr>
          <a:xfrm>
            <a:off x="10515600" y="6658486"/>
            <a:ext cx="1895475" cy="246221"/>
          </a:xfrm>
          <a:prstGeom prst="rect">
            <a:avLst/>
          </a:prstGeom>
          <a:noFill/>
        </p:spPr>
        <p:txBody>
          <a:bodyPr wrap="square">
            <a:spAutoFit/>
          </a:bodyPr>
          <a:lstStyle/>
          <a:p>
            <a:r>
              <a:rPr lang="en-GB" sz="1000" dirty="0">
                <a:effectLst/>
                <a:latin typeface="Arial" panose="020B0604020202020204" pitchFamily="34" charset="0"/>
                <a:ea typeface="MS Mincho" panose="02020609040205080304" pitchFamily="49" charset="-128"/>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24212184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5565191-8FC6-28E8-3790-07431CDF3804}"/>
              </a:ext>
            </a:extLst>
          </p:cNvPr>
          <p:cNvSpPr/>
          <p:nvPr/>
        </p:nvSpPr>
        <p:spPr>
          <a:xfrm>
            <a:off x="0" y="1730829"/>
            <a:ext cx="1447800" cy="17961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itle 1">
            <a:extLst>
              <a:ext uri="{FF2B5EF4-FFF2-40B4-BE49-F238E27FC236}">
                <a16:creationId xmlns:a16="http://schemas.microsoft.com/office/drawing/2014/main" id="{C69B47ED-0BFA-0D11-DBD9-A371B35DB884}"/>
              </a:ext>
            </a:extLst>
          </p:cNvPr>
          <p:cNvSpPr>
            <a:spLocks noGrp="1"/>
          </p:cNvSpPr>
          <p:nvPr>
            <p:ph type="title"/>
          </p:nvPr>
        </p:nvSpPr>
        <p:spPr>
          <a:xfrm>
            <a:off x="429826" y="641119"/>
            <a:ext cx="6398486" cy="602890"/>
          </a:xfrm>
          <a:solidFill>
            <a:srgbClr val="009F53"/>
          </a:solidFill>
        </p:spPr>
        <p:txBody>
          <a:bodyPr/>
          <a:lstStyle/>
          <a:p>
            <a:r>
              <a:rPr lang="en-US" sz="3700" dirty="0"/>
              <a:t>Check my learning: Asthma</a:t>
            </a:r>
          </a:p>
        </p:txBody>
      </p:sp>
      <p:sp>
        <p:nvSpPr>
          <p:cNvPr id="2" name="Title 1">
            <a:extLst>
              <a:ext uri="{FF2B5EF4-FFF2-40B4-BE49-F238E27FC236}">
                <a16:creationId xmlns:a16="http://schemas.microsoft.com/office/drawing/2014/main" id="{9CB9D45D-18DC-14C1-EEFE-D7FC7EDA7AF9}"/>
              </a:ext>
            </a:extLst>
          </p:cNvPr>
          <p:cNvSpPr txBox="1">
            <a:spLocks/>
          </p:cNvSpPr>
          <p:nvPr/>
        </p:nvSpPr>
        <p:spPr>
          <a:xfrm>
            <a:off x="429826" y="1811393"/>
            <a:ext cx="3935820" cy="524919"/>
          </a:xfrm>
          <a:prstGeom prst="rect">
            <a:avLst/>
          </a:prstGeom>
          <a:noFill/>
        </p:spPr>
        <p:txBody>
          <a:bodyPr/>
          <a:lstStyle>
            <a:lvl1pPr algn="l" defTabSz="914400" rtl="0" eaLnBrk="1" latinLnBrk="0" hangingPunct="1">
              <a:lnSpc>
                <a:spcPct val="90000"/>
              </a:lnSpc>
              <a:spcBef>
                <a:spcPct val="0"/>
              </a:spcBef>
              <a:buNone/>
              <a:defRPr sz="3600" b="1" kern="1200">
                <a:solidFill>
                  <a:schemeClr val="bg1"/>
                </a:solidFill>
                <a:latin typeface="+mj-lt"/>
                <a:ea typeface="+mj-ea"/>
                <a:cs typeface="+mj-cs"/>
              </a:defRPr>
            </a:lvl1pPr>
          </a:lstStyle>
          <a:p>
            <a:r>
              <a:rPr lang="en-US" sz="2800" dirty="0">
                <a:solidFill>
                  <a:srgbClr val="009F53"/>
                </a:solidFill>
              </a:rPr>
              <a:t>Learning outcomes</a:t>
            </a:r>
          </a:p>
        </p:txBody>
      </p:sp>
      <p:pic>
        <p:nvPicPr>
          <p:cNvPr id="11" name="Picture 10">
            <a:extLst>
              <a:ext uri="{FF2B5EF4-FFF2-40B4-BE49-F238E27FC236}">
                <a16:creationId xmlns:a16="http://schemas.microsoft.com/office/drawing/2014/main" id="{2CBFB979-A978-0AD7-CBC5-2F7878B5FC4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32791" y="1475664"/>
            <a:ext cx="644070" cy="644070"/>
          </a:xfrm>
          <a:prstGeom prst="rect">
            <a:avLst/>
          </a:prstGeom>
        </p:spPr>
      </p:pic>
      <p:pic>
        <p:nvPicPr>
          <p:cNvPr id="12" name="Picture 11">
            <a:extLst>
              <a:ext uri="{FF2B5EF4-FFF2-40B4-BE49-F238E27FC236}">
                <a16:creationId xmlns:a16="http://schemas.microsoft.com/office/drawing/2014/main" id="{CE58BF78-E177-C671-FEFA-8B78447D686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151794" y="1462143"/>
            <a:ext cx="644070" cy="644070"/>
          </a:xfrm>
          <a:prstGeom prst="rect">
            <a:avLst/>
          </a:prstGeom>
        </p:spPr>
      </p:pic>
      <p:sp>
        <p:nvSpPr>
          <p:cNvPr id="13" name="Rectangle 12">
            <a:extLst>
              <a:ext uri="{FF2B5EF4-FFF2-40B4-BE49-F238E27FC236}">
                <a16:creationId xmlns:a16="http://schemas.microsoft.com/office/drawing/2014/main" id="{8F1AFDA9-1722-9AAD-7C29-2CA8C4704844}"/>
              </a:ext>
            </a:extLst>
          </p:cNvPr>
          <p:cNvSpPr/>
          <p:nvPr/>
        </p:nvSpPr>
        <p:spPr>
          <a:xfrm>
            <a:off x="10442623" y="2431542"/>
            <a:ext cx="403950" cy="371015"/>
          </a:xfrm>
          <a:prstGeom prst="rect">
            <a:avLst/>
          </a:prstGeom>
          <a:noFill/>
          <a:ln w="28575">
            <a:solidFill>
              <a:srgbClr val="009F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60" dirty="0"/>
          </a:p>
        </p:txBody>
      </p:sp>
      <p:sp>
        <p:nvSpPr>
          <p:cNvPr id="14" name="Rectangle 13">
            <a:extLst>
              <a:ext uri="{FF2B5EF4-FFF2-40B4-BE49-F238E27FC236}">
                <a16:creationId xmlns:a16="http://schemas.microsoft.com/office/drawing/2014/main" id="{794FDC88-4C8D-FBAB-5248-C8C614A20699}"/>
              </a:ext>
            </a:extLst>
          </p:cNvPr>
          <p:cNvSpPr/>
          <p:nvPr/>
        </p:nvSpPr>
        <p:spPr>
          <a:xfrm>
            <a:off x="11259513" y="2431541"/>
            <a:ext cx="403950" cy="371015"/>
          </a:xfrm>
          <a:prstGeom prst="rect">
            <a:avLst/>
          </a:prstGeom>
          <a:noFill/>
          <a:ln w="28575">
            <a:solidFill>
              <a:srgbClr val="009F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60" dirty="0"/>
          </a:p>
        </p:txBody>
      </p:sp>
      <p:sp>
        <p:nvSpPr>
          <p:cNvPr id="15" name="Rectangle 14">
            <a:extLst>
              <a:ext uri="{FF2B5EF4-FFF2-40B4-BE49-F238E27FC236}">
                <a16:creationId xmlns:a16="http://schemas.microsoft.com/office/drawing/2014/main" id="{A42C5383-ED22-C5F1-3B30-29FEB5371B34}"/>
              </a:ext>
            </a:extLst>
          </p:cNvPr>
          <p:cNvSpPr/>
          <p:nvPr/>
        </p:nvSpPr>
        <p:spPr>
          <a:xfrm>
            <a:off x="10442623" y="3564621"/>
            <a:ext cx="403950" cy="371015"/>
          </a:xfrm>
          <a:prstGeom prst="rect">
            <a:avLst/>
          </a:prstGeom>
          <a:noFill/>
          <a:ln w="28575">
            <a:solidFill>
              <a:srgbClr val="009F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60" dirty="0"/>
          </a:p>
        </p:txBody>
      </p:sp>
      <p:sp>
        <p:nvSpPr>
          <p:cNvPr id="16" name="Rectangle 15">
            <a:extLst>
              <a:ext uri="{FF2B5EF4-FFF2-40B4-BE49-F238E27FC236}">
                <a16:creationId xmlns:a16="http://schemas.microsoft.com/office/drawing/2014/main" id="{60F66F39-1143-C259-124F-397626B24615}"/>
              </a:ext>
            </a:extLst>
          </p:cNvPr>
          <p:cNvSpPr/>
          <p:nvPr/>
        </p:nvSpPr>
        <p:spPr>
          <a:xfrm>
            <a:off x="11259513" y="3564620"/>
            <a:ext cx="403950" cy="371015"/>
          </a:xfrm>
          <a:prstGeom prst="rect">
            <a:avLst/>
          </a:prstGeom>
          <a:noFill/>
          <a:ln w="28575">
            <a:solidFill>
              <a:srgbClr val="009F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60" dirty="0"/>
          </a:p>
        </p:txBody>
      </p:sp>
      <p:sp>
        <p:nvSpPr>
          <p:cNvPr id="17" name="Rectangle 16">
            <a:extLst>
              <a:ext uri="{FF2B5EF4-FFF2-40B4-BE49-F238E27FC236}">
                <a16:creationId xmlns:a16="http://schemas.microsoft.com/office/drawing/2014/main" id="{DB42DADC-AB23-7E70-9CCA-6A51396F5928}"/>
              </a:ext>
            </a:extLst>
          </p:cNvPr>
          <p:cNvSpPr/>
          <p:nvPr/>
        </p:nvSpPr>
        <p:spPr>
          <a:xfrm>
            <a:off x="10442623" y="4859506"/>
            <a:ext cx="403950" cy="371015"/>
          </a:xfrm>
          <a:prstGeom prst="rect">
            <a:avLst/>
          </a:prstGeom>
          <a:noFill/>
          <a:ln w="28575">
            <a:solidFill>
              <a:srgbClr val="009F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60" dirty="0"/>
          </a:p>
        </p:txBody>
      </p:sp>
      <p:sp>
        <p:nvSpPr>
          <p:cNvPr id="18" name="Rectangle 17">
            <a:extLst>
              <a:ext uri="{FF2B5EF4-FFF2-40B4-BE49-F238E27FC236}">
                <a16:creationId xmlns:a16="http://schemas.microsoft.com/office/drawing/2014/main" id="{D2AE0CBB-0561-D11A-98DC-97A0C00612DC}"/>
              </a:ext>
            </a:extLst>
          </p:cNvPr>
          <p:cNvSpPr/>
          <p:nvPr/>
        </p:nvSpPr>
        <p:spPr>
          <a:xfrm>
            <a:off x="11259513" y="4859505"/>
            <a:ext cx="403950" cy="371015"/>
          </a:xfrm>
          <a:prstGeom prst="rect">
            <a:avLst/>
          </a:prstGeom>
          <a:noFill/>
          <a:ln w="28575">
            <a:solidFill>
              <a:srgbClr val="009F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60" dirty="0"/>
          </a:p>
        </p:txBody>
      </p:sp>
      <p:sp>
        <p:nvSpPr>
          <p:cNvPr id="3" name="TextBox 2">
            <a:extLst>
              <a:ext uri="{FF2B5EF4-FFF2-40B4-BE49-F238E27FC236}">
                <a16:creationId xmlns:a16="http://schemas.microsoft.com/office/drawing/2014/main" id="{5588634E-7672-0B1E-C410-77274D02FFF7}"/>
              </a:ext>
            </a:extLst>
          </p:cNvPr>
          <p:cNvSpPr txBox="1"/>
          <p:nvPr/>
        </p:nvSpPr>
        <p:spPr>
          <a:xfrm>
            <a:off x="429826" y="2508417"/>
            <a:ext cx="8856921" cy="3239348"/>
          </a:xfrm>
          <a:prstGeom prst="rect">
            <a:avLst/>
          </a:prstGeom>
          <a:solidFill>
            <a:schemeClr val="bg1"/>
          </a:solidFill>
          <a:ln w="57150">
            <a:noFill/>
          </a:ln>
        </p:spPr>
        <p:txBody>
          <a:bodyPr wrap="square" rtlCol="0">
            <a:spAutoFit/>
          </a:bodyPr>
          <a:lstStyle/>
          <a:p>
            <a:pPr marL="365125" indent="-365125">
              <a:spcAft>
                <a:spcPts val="488"/>
              </a:spcAft>
              <a:buClr>
                <a:srgbClr val="009F53"/>
              </a:buClr>
              <a:buSzPct val="100000"/>
              <a:buFont typeface="Lucida Grande"/>
              <a:buChar char="➤"/>
            </a:pPr>
            <a:r>
              <a:rPr lang="en-US" sz="2400" dirty="0"/>
              <a:t>Be able to identify a casualty who is having an asthma attack</a:t>
            </a:r>
            <a:endParaRPr lang="en-US" sz="2400" dirty="0">
              <a:cs typeface="Arial"/>
            </a:endParaRPr>
          </a:p>
          <a:p>
            <a:pPr marL="365745" indent="-365745">
              <a:spcAft>
                <a:spcPts val="488"/>
              </a:spcAft>
              <a:buClr>
                <a:srgbClr val="009F53"/>
              </a:buClr>
              <a:buSzPct val="100000"/>
              <a:buFont typeface="Lucida Grande"/>
              <a:buChar char="➤"/>
            </a:pPr>
            <a:endParaRPr lang="en-US" sz="2400" dirty="0"/>
          </a:p>
          <a:p>
            <a:pPr marL="365125" indent="-365125">
              <a:spcAft>
                <a:spcPts val="488"/>
              </a:spcAft>
              <a:buClr>
                <a:srgbClr val="009F53"/>
              </a:buClr>
              <a:buSzPct val="100000"/>
              <a:buFont typeface="Lucida Grande"/>
              <a:buChar char="➤"/>
            </a:pPr>
            <a:r>
              <a:rPr lang="en-US" sz="2400" dirty="0"/>
              <a:t>Be able to assess a casualty’s condition calmly and I can give first aid to someone who is having difficulty breathing due to asthma</a:t>
            </a:r>
            <a:br>
              <a:rPr lang="en-US" sz="2400" dirty="0"/>
            </a:br>
            <a:endParaRPr lang="en-US" sz="2400" dirty="0">
              <a:cs typeface="Arial"/>
            </a:endParaRPr>
          </a:p>
          <a:p>
            <a:pPr marL="365125" indent="-365125">
              <a:spcAft>
                <a:spcPts val="488"/>
              </a:spcAft>
              <a:buClr>
                <a:srgbClr val="009F53"/>
              </a:buClr>
              <a:buSzPct val="100000"/>
              <a:buFont typeface="Lucida Grande"/>
              <a:buChar char="➤"/>
            </a:pPr>
            <a:r>
              <a:rPr lang="en-US" sz="2400" dirty="0"/>
              <a:t>Be able to seek medical help, if required, for someone who is having an asthma attack.</a:t>
            </a:r>
            <a:endParaRPr lang="en-US" sz="2400" dirty="0">
              <a:cs typeface="Arial"/>
            </a:endParaRPr>
          </a:p>
        </p:txBody>
      </p:sp>
      <p:graphicFrame>
        <p:nvGraphicFramePr>
          <p:cNvPr id="5" name="Table 4">
            <a:extLst>
              <a:ext uri="{FF2B5EF4-FFF2-40B4-BE49-F238E27FC236}">
                <a16:creationId xmlns:a16="http://schemas.microsoft.com/office/drawing/2014/main" id="{716D314F-6247-3228-7157-A59486FE43C5}"/>
              </a:ext>
            </a:extLst>
          </p:cNvPr>
          <p:cNvGraphicFramePr>
            <a:graphicFrameLocks noGrp="1"/>
          </p:cNvGraphicFramePr>
          <p:nvPr>
            <p:extLst>
              <p:ext uri="{D42A27DB-BD31-4B8C-83A1-F6EECF244321}">
                <p14:modId xmlns:p14="http://schemas.microsoft.com/office/powerpoint/2010/main" val="1877014987"/>
              </p:ext>
            </p:extLst>
          </p:nvPr>
        </p:nvGraphicFramePr>
        <p:xfrm>
          <a:off x="59375" y="6700237"/>
          <a:ext cx="1625600" cy="204470"/>
        </p:xfrm>
        <a:graphic>
          <a:graphicData uri="http://schemas.openxmlformats.org/drawingml/2006/table">
            <a:tbl>
              <a:tblPr/>
              <a:tblGrid>
                <a:gridCol w="1625600">
                  <a:extLst>
                    <a:ext uri="{9D8B030D-6E8A-4147-A177-3AD203B41FA5}">
                      <a16:colId xmlns:a16="http://schemas.microsoft.com/office/drawing/2014/main" val="130336027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KS2-POW-V1.0-1</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30463949"/>
                  </a:ext>
                </a:extLst>
              </a:tr>
            </a:tbl>
          </a:graphicData>
        </a:graphic>
      </p:graphicFrame>
      <p:sp>
        <p:nvSpPr>
          <p:cNvPr id="7" name="TextBox 6">
            <a:extLst>
              <a:ext uri="{FF2B5EF4-FFF2-40B4-BE49-F238E27FC236}">
                <a16:creationId xmlns:a16="http://schemas.microsoft.com/office/drawing/2014/main" id="{7656010C-1CDA-C09B-C8BA-28628FBE8134}"/>
              </a:ext>
            </a:extLst>
          </p:cNvPr>
          <p:cNvSpPr txBox="1"/>
          <p:nvPr/>
        </p:nvSpPr>
        <p:spPr>
          <a:xfrm>
            <a:off x="10515600" y="6658486"/>
            <a:ext cx="1895475" cy="246221"/>
          </a:xfrm>
          <a:prstGeom prst="rect">
            <a:avLst/>
          </a:prstGeom>
          <a:noFill/>
        </p:spPr>
        <p:txBody>
          <a:bodyPr wrap="square">
            <a:spAutoFit/>
          </a:bodyPr>
          <a:lstStyle/>
          <a:p>
            <a:r>
              <a:rPr lang="en-GB" sz="1000" dirty="0">
                <a:effectLst/>
                <a:latin typeface="Arial" panose="020B0604020202020204" pitchFamily="34" charset="0"/>
                <a:ea typeface="MS Mincho" panose="02020609040205080304" pitchFamily="49" charset="-128"/>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18015218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54F94435-1224-48EC-A281-149D2B2D0E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8038" y="2211849"/>
            <a:ext cx="8548624" cy="2434301"/>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 name="Table 5">
            <a:extLst>
              <a:ext uri="{FF2B5EF4-FFF2-40B4-BE49-F238E27FC236}">
                <a16:creationId xmlns:a16="http://schemas.microsoft.com/office/drawing/2014/main" id="{799C940C-CC1B-26F0-2825-2656FA657AB8}"/>
              </a:ext>
            </a:extLst>
          </p:cNvPr>
          <p:cNvGraphicFramePr>
            <a:graphicFrameLocks noGrp="1"/>
          </p:cNvGraphicFramePr>
          <p:nvPr>
            <p:extLst>
              <p:ext uri="{D42A27DB-BD31-4B8C-83A1-F6EECF244321}">
                <p14:modId xmlns:p14="http://schemas.microsoft.com/office/powerpoint/2010/main" val="1877014987"/>
              </p:ext>
            </p:extLst>
          </p:nvPr>
        </p:nvGraphicFramePr>
        <p:xfrm>
          <a:off x="59375" y="6700237"/>
          <a:ext cx="1625600" cy="204470"/>
        </p:xfrm>
        <a:graphic>
          <a:graphicData uri="http://schemas.openxmlformats.org/drawingml/2006/table">
            <a:tbl>
              <a:tblPr/>
              <a:tblGrid>
                <a:gridCol w="1625600">
                  <a:extLst>
                    <a:ext uri="{9D8B030D-6E8A-4147-A177-3AD203B41FA5}">
                      <a16:colId xmlns:a16="http://schemas.microsoft.com/office/drawing/2014/main" val="130336027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KS2-POW-V1.0-1</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30463949"/>
                  </a:ext>
                </a:extLst>
              </a:tr>
            </a:tbl>
          </a:graphicData>
        </a:graphic>
      </p:graphicFrame>
      <p:sp>
        <p:nvSpPr>
          <p:cNvPr id="3" name="Rectangle 2">
            <a:extLst>
              <a:ext uri="{FF2B5EF4-FFF2-40B4-BE49-F238E27FC236}">
                <a16:creationId xmlns:a16="http://schemas.microsoft.com/office/drawing/2014/main" id="{0AA06057-6C75-7F91-2723-03E46B44E97B}"/>
              </a:ext>
            </a:extLst>
          </p:cNvPr>
          <p:cNvSpPr/>
          <p:nvPr/>
        </p:nvSpPr>
        <p:spPr>
          <a:xfrm>
            <a:off x="0" y="1730829"/>
            <a:ext cx="1447800" cy="17961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descr="A green circle with white text and a graduation cap&#10;&#10;Description automatically generated">
            <a:extLst>
              <a:ext uri="{FF2B5EF4-FFF2-40B4-BE49-F238E27FC236}">
                <a16:creationId xmlns:a16="http://schemas.microsoft.com/office/drawing/2014/main" id="{B62FECF4-F102-7F7B-8870-6EBC5F4EB1B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35941" y="4733924"/>
            <a:ext cx="1550534" cy="1514475"/>
          </a:xfrm>
          <a:prstGeom prst="rect">
            <a:avLst/>
          </a:prstGeom>
        </p:spPr>
      </p:pic>
      <p:pic>
        <p:nvPicPr>
          <p:cNvPr id="8" name="Picture 7" descr="A green circle with white text and a white lungs&#10;&#10;Description automatically generated">
            <a:extLst>
              <a:ext uri="{FF2B5EF4-FFF2-40B4-BE49-F238E27FC236}">
                <a16:creationId xmlns:a16="http://schemas.microsoft.com/office/drawing/2014/main" id="{FED62349-1972-ECB2-EF75-23B688537B2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11875" y="4733923"/>
            <a:ext cx="1548473" cy="1514475"/>
          </a:xfrm>
          <a:prstGeom prst="rect">
            <a:avLst/>
          </a:prstGeom>
        </p:spPr>
      </p:pic>
      <p:sp>
        <p:nvSpPr>
          <p:cNvPr id="2" name="TextBox 1">
            <a:extLst>
              <a:ext uri="{FF2B5EF4-FFF2-40B4-BE49-F238E27FC236}">
                <a16:creationId xmlns:a16="http://schemas.microsoft.com/office/drawing/2014/main" id="{12E06B7A-6335-FCD5-1981-1D7401536C48}"/>
              </a:ext>
            </a:extLst>
          </p:cNvPr>
          <p:cNvSpPr txBox="1"/>
          <p:nvPr/>
        </p:nvSpPr>
        <p:spPr>
          <a:xfrm>
            <a:off x="10515600" y="6658486"/>
            <a:ext cx="1895475" cy="246221"/>
          </a:xfrm>
          <a:prstGeom prst="rect">
            <a:avLst/>
          </a:prstGeom>
          <a:noFill/>
        </p:spPr>
        <p:txBody>
          <a:bodyPr wrap="square">
            <a:spAutoFit/>
          </a:bodyPr>
          <a:lstStyle/>
          <a:p>
            <a:r>
              <a:rPr lang="en-GB" sz="1000" dirty="0">
                <a:effectLst/>
                <a:latin typeface="Arial" panose="020B0604020202020204" pitchFamily="34" charset="0"/>
                <a:ea typeface="MS Mincho" panose="02020609040205080304" pitchFamily="49" charset="-128"/>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37123635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277DC077-0D1C-E5F4-8724-308190D15C7B}"/>
              </a:ext>
              <a:ext uri="{C183D7F6-B498-43B3-948B-1728B52AA6E4}">
                <adec:decorative xmlns:adec="http://schemas.microsoft.com/office/drawing/2017/decorative" val="1"/>
              </a:ext>
            </a:extLst>
          </p:cNvPr>
          <p:cNvCxnSpPr/>
          <p:nvPr/>
        </p:nvCxnSpPr>
        <p:spPr>
          <a:xfrm>
            <a:off x="6096000" y="1850017"/>
            <a:ext cx="0" cy="4649002"/>
          </a:xfrm>
          <a:prstGeom prst="line">
            <a:avLst/>
          </a:prstGeom>
          <a:ln w="57150"/>
        </p:spPr>
        <p:style>
          <a:lnRef idx="3">
            <a:schemeClr val="dk1"/>
          </a:lnRef>
          <a:fillRef idx="0">
            <a:schemeClr val="dk1"/>
          </a:fillRef>
          <a:effectRef idx="2">
            <a:schemeClr val="dk1"/>
          </a:effectRef>
          <a:fontRef idx="minor">
            <a:schemeClr val="tx1"/>
          </a:fontRef>
        </p:style>
      </p:cxnSp>
      <p:cxnSp>
        <p:nvCxnSpPr>
          <p:cNvPr id="3" name="Straight Connector 2">
            <a:extLst>
              <a:ext uri="{FF2B5EF4-FFF2-40B4-BE49-F238E27FC236}">
                <a16:creationId xmlns:a16="http://schemas.microsoft.com/office/drawing/2014/main" id="{16A71F3E-720A-A7C6-A7A4-BB37B40A2DB6}"/>
              </a:ext>
              <a:ext uri="{C183D7F6-B498-43B3-948B-1728B52AA6E4}">
                <adec:decorative xmlns:adec="http://schemas.microsoft.com/office/drawing/2017/decorative" val="1"/>
              </a:ext>
            </a:extLst>
          </p:cNvPr>
          <p:cNvCxnSpPr/>
          <p:nvPr/>
        </p:nvCxnSpPr>
        <p:spPr>
          <a:xfrm>
            <a:off x="2135205" y="4005267"/>
            <a:ext cx="8248850" cy="0"/>
          </a:xfrm>
          <a:prstGeom prst="line">
            <a:avLst/>
          </a:prstGeom>
          <a:ln w="57150"/>
        </p:spPr>
        <p:style>
          <a:lnRef idx="3">
            <a:schemeClr val="dk1"/>
          </a:lnRef>
          <a:fillRef idx="0">
            <a:schemeClr val="dk1"/>
          </a:fillRef>
          <a:effectRef idx="2">
            <a:schemeClr val="dk1"/>
          </a:effectRef>
          <a:fontRef idx="minor">
            <a:schemeClr val="tx1"/>
          </a:fontRef>
        </p:style>
      </p:cxnSp>
      <p:sp>
        <p:nvSpPr>
          <p:cNvPr id="4" name="TextBox 3">
            <a:extLst>
              <a:ext uri="{FF2B5EF4-FFF2-40B4-BE49-F238E27FC236}">
                <a16:creationId xmlns:a16="http://schemas.microsoft.com/office/drawing/2014/main" id="{4B75C626-291B-3F28-EA95-AEA87031492F}"/>
              </a:ext>
            </a:extLst>
          </p:cNvPr>
          <p:cNvSpPr txBox="1"/>
          <p:nvPr/>
        </p:nvSpPr>
        <p:spPr>
          <a:xfrm>
            <a:off x="2042291" y="2065552"/>
            <a:ext cx="3513222" cy="1631216"/>
          </a:xfrm>
          <a:prstGeom prst="rect">
            <a:avLst/>
          </a:prstGeom>
          <a:noFill/>
        </p:spPr>
        <p:txBody>
          <a:bodyPr wrap="square" rtlCol="0">
            <a:spAutoFit/>
          </a:bodyPr>
          <a:lstStyle/>
          <a:p>
            <a:pPr algn="ctr"/>
            <a:r>
              <a:rPr lang="en-GB" sz="2000" b="1" dirty="0">
                <a:solidFill>
                  <a:srgbClr val="000000"/>
                </a:solidFill>
                <a:latin typeface="Arial" panose="020B0604020202020204" pitchFamily="34" charset="0"/>
                <a:cs typeface="Arial" panose="020B0604020202020204" pitchFamily="34" charset="0"/>
              </a:rPr>
              <a:t>Create a story board that shows an event where you need to deliver first aid to someone having an asthma attack.</a:t>
            </a:r>
          </a:p>
        </p:txBody>
      </p:sp>
      <p:sp>
        <p:nvSpPr>
          <p:cNvPr id="7" name="Rectangle 6">
            <a:extLst>
              <a:ext uri="{FF2B5EF4-FFF2-40B4-BE49-F238E27FC236}">
                <a16:creationId xmlns:a16="http://schemas.microsoft.com/office/drawing/2014/main" id="{A158C977-EAF8-FDB9-3AE5-B5F5B6B1772B}"/>
              </a:ext>
            </a:extLst>
          </p:cNvPr>
          <p:cNvSpPr/>
          <p:nvPr/>
        </p:nvSpPr>
        <p:spPr>
          <a:xfrm>
            <a:off x="6500068" y="2065552"/>
            <a:ext cx="3016241" cy="1631216"/>
          </a:xfrm>
          <a:prstGeom prst="rect">
            <a:avLst/>
          </a:prstGeom>
        </p:spPr>
        <p:txBody>
          <a:bodyPr wrap="square" anchor="t">
            <a:spAutoFit/>
          </a:bodyPr>
          <a:lstStyle/>
          <a:p>
            <a:pPr algn="ctr"/>
            <a:r>
              <a:rPr lang="en-GB" sz="2000" b="1" dirty="0">
                <a:solidFill>
                  <a:srgbClr val="000000"/>
                </a:solidFill>
                <a:latin typeface="Arial" panose="020B0604020202020204" pitchFamily="34" charset="0"/>
                <a:cs typeface="Arial" panose="020B0604020202020204" pitchFamily="34" charset="0"/>
              </a:rPr>
              <a:t>Design a poster that gives information on how to treat a casualty having an asthma attack.</a:t>
            </a:r>
          </a:p>
        </p:txBody>
      </p:sp>
      <p:sp>
        <p:nvSpPr>
          <p:cNvPr id="10" name="Rectangle 9">
            <a:extLst>
              <a:ext uri="{FF2B5EF4-FFF2-40B4-BE49-F238E27FC236}">
                <a16:creationId xmlns:a16="http://schemas.microsoft.com/office/drawing/2014/main" id="{3555C381-14BC-8195-E2D9-65E615AB0B00}"/>
              </a:ext>
            </a:extLst>
          </p:cNvPr>
          <p:cNvSpPr/>
          <p:nvPr/>
        </p:nvSpPr>
        <p:spPr>
          <a:xfrm>
            <a:off x="2398504" y="4319694"/>
            <a:ext cx="3273770" cy="1323439"/>
          </a:xfrm>
          <a:prstGeom prst="rect">
            <a:avLst/>
          </a:prstGeom>
        </p:spPr>
        <p:txBody>
          <a:bodyPr wrap="square">
            <a:spAutoFit/>
          </a:bodyPr>
          <a:lstStyle/>
          <a:p>
            <a:pPr algn="ctr"/>
            <a:r>
              <a:rPr lang="en-GB" sz="2000" b="1" dirty="0">
                <a:solidFill>
                  <a:srgbClr val="000000"/>
                </a:solidFill>
                <a:latin typeface="Arial" panose="020B0604020202020204" pitchFamily="34" charset="0"/>
                <a:cs typeface="Arial" panose="020B0604020202020204" pitchFamily="34" charset="0"/>
              </a:rPr>
              <a:t>Create a crossword puzzle with a minimum of ten clues that is linked to the topic of asthma.</a:t>
            </a:r>
          </a:p>
        </p:txBody>
      </p:sp>
      <p:sp>
        <p:nvSpPr>
          <p:cNvPr id="11" name="Rectangle 10">
            <a:extLst>
              <a:ext uri="{FF2B5EF4-FFF2-40B4-BE49-F238E27FC236}">
                <a16:creationId xmlns:a16="http://schemas.microsoft.com/office/drawing/2014/main" id="{4336FFF9-784B-EB28-AB52-5E310D91F6EF}"/>
              </a:ext>
            </a:extLst>
          </p:cNvPr>
          <p:cNvSpPr/>
          <p:nvPr/>
        </p:nvSpPr>
        <p:spPr>
          <a:xfrm>
            <a:off x="6495450" y="4395228"/>
            <a:ext cx="3445843" cy="1323439"/>
          </a:xfrm>
          <a:prstGeom prst="rect">
            <a:avLst/>
          </a:prstGeom>
        </p:spPr>
        <p:txBody>
          <a:bodyPr wrap="square">
            <a:spAutoFit/>
          </a:bodyPr>
          <a:lstStyle/>
          <a:p>
            <a:pPr algn="ctr"/>
            <a:r>
              <a:rPr lang="en-GB" sz="2000" b="1">
                <a:solidFill>
                  <a:srgbClr val="000000"/>
                </a:solidFill>
                <a:latin typeface="Arial" panose="020B0604020202020204" pitchFamily="34" charset="0"/>
                <a:cs typeface="Arial" panose="020B0604020202020204" pitchFamily="34" charset="0"/>
              </a:rPr>
              <a:t>Design an information leaflet that explains common triggers and how to recognise symptoms.</a:t>
            </a:r>
          </a:p>
        </p:txBody>
      </p:sp>
      <p:pic>
        <p:nvPicPr>
          <p:cNvPr id="12" name="Picture 11">
            <a:extLst>
              <a:ext uri="{FF2B5EF4-FFF2-40B4-BE49-F238E27FC236}">
                <a16:creationId xmlns:a16="http://schemas.microsoft.com/office/drawing/2014/main" id="{1B853069-4C54-B76F-0BEA-49527E924D64}"/>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19546">
            <a:off x="10302986" y="1810271"/>
            <a:ext cx="1520179" cy="2151245"/>
          </a:xfrm>
          <a:prstGeom prst="rect">
            <a:avLst/>
          </a:prstGeom>
        </p:spPr>
      </p:pic>
      <p:pic>
        <p:nvPicPr>
          <p:cNvPr id="19" name="Picture 18">
            <a:extLst>
              <a:ext uri="{FF2B5EF4-FFF2-40B4-BE49-F238E27FC236}">
                <a16:creationId xmlns:a16="http://schemas.microsoft.com/office/drawing/2014/main" id="{FC0B5DC4-E69C-32AD-2C86-7179B410EA0A}"/>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671110">
            <a:off x="457768" y="4541697"/>
            <a:ext cx="1605445" cy="1623059"/>
          </a:xfrm>
          <a:prstGeom prst="rect">
            <a:avLst/>
          </a:prstGeom>
        </p:spPr>
      </p:pic>
      <p:sp>
        <p:nvSpPr>
          <p:cNvPr id="13" name="Rectangle 12">
            <a:extLst>
              <a:ext uri="{FF2B5EF4-FFF2-40B4-BE49-F238E27FC236}">
                <a16:creationId xmlns:a16="http://schemas.microsoft.com/office/drawing/2014/main" id="{1EA29A30-F3D0-9E12-F18A-A327B0E52764}"/>
              </a:ext>
            </a:extLst>
          </p:cNvPr>
          <p:cNvSpPr/>
          <p:nvPr/>
        </p:nvSpPr>
        <p:spPr>
          <a:xfrm>
            <a:off x="0" y="1730829"/>
            <a:ext cx="1447800" cy="17961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itle 15">
            <a:extLst>
              <a:ext uri="{FF2B5EF4-FFF2-40B4-BE49-F238E27FC236}">
                <a16:creationId xmlns:a16="http://schemas.microsoft.com/office/drawing/2014/main" id="{0A7AB62C-4292-D990-3584-0EED5831B064}"/>
              </a:ext>
            </a:extLst>
          </p:cNvPr>
          <p:cNvSpPr>
            <a:spLocks noGrp="1"/>
          </p:cNvSpPr>
          <p:nvPr>
            <p:ph type="title"/>
          </p:nvPr>
        </p:nvSpPr>
        <p:spPr>
          <a:xfrm>
            <a:off x="429827" y="641119"/>
            <a:ext cx="4532698" cy="539611"/>
          </a:xfrm>
          <a:solidFill>
            <a:srgbClr val="009F53"/>
          </a:solidFill>
        </p:spPr>
        <p:txBody>
          <a:bodyPr/>
          <a:lstStyle/>
          <a:p>
            <a:r>
              <a:rPr lang="en-GB" dirty="0"/>
              <a:t>Additional activities</a:t>
            </a:r>
          </a:p>
        </p:txBody>
      </p:sp>
      <p:graphicFrame>
        <p:nvGraphicFramePr>
          <p:cNvPr id="18" name="Table 17">
            <a:extLst>
              <a:ext uri="{FF2B5EF4-FFF2-40B4-BE49-F238E27FC236}">
                <a16:creationId xmlns:a16="http://schemas.microsoft.com/office/drawing/2014/main" id="{B6DDC405-7FD6-EEFE-D14F-E4DA5DD1E423}"/>
              </a:ext>
            </a:extLst>
          </p:cNvPr>
          <p:cNvGraphicFramePr>
            <a:graphicFrameLocks noGrp="1"/>
          </p:cNvGraphicFramePr>
          <p:nvPr>
            <p:extLst>
              <p:ext uri="{D42A27DB-BD31-4B8C-83A1-F6EECF244321}">
                <p14:modId xmlns:p14="http://schemas.microsoft.com/office/powerpoint/2010/main" val="3461059279"/>
              </p:ext>
            </p:extLst>
          </p:nvPr>
        </p:nvGraphicFramePr>
        <p:xfrm>
          <a:off x="59375" y="6700237"/>
          <a:ext cx="1625600" cy="204470"/>
        </p:xfrm>
        <a:graphic>
          <a:graphicData uri="http://schemas.openxmlformats.org/drawingml/2006/table">
            <a:tbl>
              <a:tblPr/>
              <a:tblGrid>
                <a:gridCol w="1625600">
                  <a:extLst>
                    <a:ext uri="{9D8B030D-6E8A-4147-A177-3AD203B41FA5}">
                      <a16:colId xmlns:a16="http://schemas.microsoft.com/office/drawing/2014/main" val="130336027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KS2-POW-V1.0-1</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30463949"/>
                  </a:ext>
                </a:extLst>
              </a:tr>
            </a:tbl>
          </a:graphicData>
        </a:graphic>
      </p:graphicFrame>
      <p:sp>
        <p:nvSpPr>
          <p:cNvPr id="5" name="TextBox 4">
            <a:extLst>
              <a:ext uri="{FF2B5EF4-FFF2-40B4-BE49-F238E27FC236}">
                <a16:creationId xmlns:a16="http://schemas.microsoft.com/office/drawing/2014/main" id="{BA422311-EFD5-147B-68E5-23277AA2F619}"/>
              </a:ext>
            </a:extLst>
          </p:cNvPr>
          <p:cNvSpPr txBox="1"/>
          <p:nvPr/>
        </p:nvSpPr>
        <p:spPr>
          <a:xfrm>
            <a:off x="10515600" y="6658486"/>
            <a:ext cx="1895475" cy="246221"/>
          </a:xfrm>
          <a:prstGeom prst="rect">
            <a:avLst/>
          </a:prstGeom>
          <a:noFill/>
        </p:spPr>
        <p:txBody>
          <a:bodyPr wrap="square">
            <a:spAutoFit/>
          </a:bodyPr>
          <a:lstStyle/>
          <a:p>
            <a:r>
              <a:rPr lang="en-GB" sz="1000" dirty="0">
                <a:effectLst/>
                <a:latin typeface="Arial" panose="020B0604020202020204" pitchFamily="34" charset="0"/>
                <a:ea typeface="MS Mincho" panose="02020609040205080304" pitchFamily="49" charset="-128"/>
                <a:cs typeface="Arial" panose="020B0604020202020204" pitchFamily="34" charset="0"/>
              </a:rPr>
              <a:t>© 2024 St John Ambulance</a:t>
            </a:r>
          </a:p>
        </p:txBody>
      </p:sp>
    </p:spTree>
    <p:extLst>
      <p:ext uri="{BB962C8B-B14F-4D97-AF65-F5344CB8AC3E}">
        <p14:creationId xmlns:p14="http://schemas.microsoft.com/office/powerpoint/2010/main" val="36537083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69B47ED-0BFA-0D11-DBD9-A371B35DB884}"/>
              </a:ext>
            </a:extLst>
          </p:cNvPr>
          <p:cNvSpPr>
            <a:spLocks noGrp="1"/>
          </p:cNvSpPr>
          <p:nvPr>
            <p:ph type="title"/>
          </p:nvPr>
        </p:nvSpPr>
        <p:spPr>
          <a:xfrm>
            <a:off x="429827" y="641119"/>
            <a:ext cx="3837373" cy="602890"/>
          </a:xfrm>
          <a:solidFill>
            <a:schemeClr val="tx1"/>
          </a:solidFill>
        </p:spPr>
        <p:txBody>
          <a:bodyPr/>
          <a:lstStyle/>
          <a:p>
            <a:r>
              <a:rPr lang="en-US" dirty="0"/>
              <a:t>Copyright notice</a:t>
            </a:r>
          </a:p>
        </p:txBody>
      </p:sp>
      <p:graphicFrame>
        <p:nvGraphicFramePr>
          <p:cNvPr id="4" name="Table 3">
            <a:extLst>
              <a:ext uri="{FF2B5EF4-FFF2-40B4-BE49-F238E27FC236}">
                <a16:creationId xmlns:a16="http://schemas.microsoft.com/office/drawing/2014/main" id="{D214F823-8582-39A2-C3AB-3AA04D3954FB}"/>
              </a:ext>
            </a:extLst>
          </p:cNvPr>
          <p:cNvGraphicFramePr>
            <a:graphicFrameLocks noGrp="1"/>
          </p:cNvGraphicFramePr>
          <p:nvPr>
            <p:extLst>
              <p:ext uri="{D42A27DB-BD31-4B8C-83A1-F6EECF244321}">
                <p14:modId xmlns:p14="http://schemas.microsoft.com/office/powerpoint/2010/main" val="1877014987"/>
              </p:ext>
            </p:extLst>
          </p:nvPr>
        </p:nvGraphicFramePr>
        <p:xfrm>
          <a:off x="59375" y="6700237"/>
          <a:ext cx="1625600" cy="204470"/>
        </p:xfrm>
        <a:graphic>
          <a:graphicData uri="http://schemas.openxmlformats.org/drawingml/2006/table">
            <a:tbl>
              <a:tblPr/>
              <a:tblGrid>
                <a:gridCol w="1625600">
                  <a:extLst>
                    <a:ext uri="{9D8B030D-6E8A-4147-A177-3AD203B41FA5}">
                      <a16:colId xmlns:a16="http://schemas.microsoft.com/office/drawing/2014/main" val="130336027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KS2-POW-V1.0-1</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30463949"/>
                  </a:ext>
                </a:extLst>
              </a:tr>
            </a:tbl>
          </a:graphicData>
        </a:graphic>
      </p:graphicFrame>
      <p:sp>
        <p:nvSpPr>
          <p:cNvPr id="2" name="Rectangle 1">
            <a:extLst>
              <a:ext uri="{FF2B5EF4-FFF2-40B4-BE49-F238E27FC236}">
                <a16:creationId xmlns:a16="http://schemas.microsoft.com/office/drawing/2014/main" id="{85C38ABC-06EE-32A3-BBF6-780F43BA79E7}"/>
              </a:ext>
            </a:extLst>
          </p:cNvPr>
          <p:cNvSpPr/>
          <p:nvPr/>
        </p:nvSpPr>
        <p:spPr>
          <a:xfrm>
            <a:off x="0" y="1730829"/>
            <a:ext cx="1447800" cy="17961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C1E7F008-858B-B5A3-2ACF-2FE24FE508BD}"/>
              </a:ext>
            </a:extLst>
          </p:cNvPr>
          <p:cNvSpPr/>
          <p:nvPr/>
        </p:nvSpPr>
        <p:spPr>
          <a:xfrm>
            <a:off x="152400" y="1883229"/>
            <a:ext cx="1447800" cy="17961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F00C42CD-E446-A79C-DF14-5C22F100F879}"/>
              </a:ext>
            </a:extLst>
          </p:cNvPr>
          <p:cNvSpPr txBox="1"/>
          <p:nvPr/>
        </p:nvSpPr>
        <p:spPr>
          <a:xfrm>
            <a:off x="10515600" y="6658486"/>
            <a:ext cx="1895475" cy="246221"/>
          </a:xfrm>
          <a:prstGeom prst="rect">
            <a:avLst/>
          </a:prstGeom>
          <a:noFill/>
        </p:spPr>
        <p:txBody>
          <a:bodyPr wrap="square">
            <a:spAutoFit/>
          </a:bodyPr>
          <a:lstStyle/>
          <a:p>
            <a:r>
              <a:rPr lang="en-GB" sz="1000" dirty="0">
                <a:effectLst/>
                <a:latin typeface="Arial" panose="020B0604020202020204" pitchFamily="34" charset="0"/>
                <a:ea typeface="MS Mincho" panose="02020609040205080304" pitchFamily="49" charset="-128"/>
                <a:cs typeface="Arial" panose="020B0604020202020204" pitchFamily="34" charset="0"/>
              </a:rPr>
              <a:t>© 2024 St John Ambulance</a:t>
            </a:r>
          </a:p>
        </p:txBody>
      </p:sp>
      <p:sp>
        <p:nvSpPr>
          <p:cNvPr id="9" name="TextBox 8">
            <a:extLst>
              <a:ext uri="{FF2B5EF4-FFF2-40B4-BE49-F238E27FC236}">
                <a16:creationId xmlns:a16="http://schemas.microsoft.com/office/drawing/2014/main" id="{1B24F274-4CD2-1B0A-EA76-A23C734CD84C}"/>
              </a:ext>
            </a:extLst>
          </p:cNvPr>
          <p:cNvSpPr txBox="1"/>
          <p:nvPr/>
        </p:nvSpPr>
        <p:spPr>
          <a:xfrm>
            <a:off x="429827" y="2600635"/>
            <a:ext cx="9809548" cy="2308324"/>
          </a:xfrm>
          <a:prstGeom prst="rect">
            <a:avLst/>
          </a:prstGeom>
          <a:solidFill>
            <a:srgbClr val="BFDFD2"/>
          </a:solidFill>
        </p:spPr>
        <p:txBody>
          <a:bodyPr wrap="square">
            <a:spAutoFit/>
          </a:bodyPr>
          <a:lstStyle/>
          <a:p>
            <a:r>
              <a:rPr lang="en-GB" sz="1800" dirty="0">
                <a:effectLst/>
                <a:latin typeface="+mj-lt"/>
                <a:ea typeface="Times New Roman" panose="02020603050405020304" pitchFamily="18" charset="0"/>
              </a:rPr>
              <a:t>This is the statement for copyright These </a:t>
            </a:r>
            <a:r>
              <a:rPr lang="en-GB" sz="1800" i="1" dirty="0">
                <a:effectLst/>
                <a:latin typeface="+mj-lt"/>
                <a:ea typeface="Times New Roman" panose="02020603050405020304" pitchFamily="18" charset="0"/>
              </a:rPr>
              <a:t>PowerPoint slides</a:t>
            </a:r>
            <a:r>
              <a:rPr lang="en-GB" sz="1800" dirty="0">
                <a:effectLst/>
                <a:latin typeface="+mj-lt"/>
                <a:ea typeface="Times New Roman" panose="02020603050405020304" pitchFamily="18" charset="0"/>
              </a:rPr>
              <a:t> are the intellectual property of St John Ambulance.  They are protected by copyright law. You are granted permission to view and use these slides solely for educational and informational purposes within the context of your association with St John Ambulance. Any unauthorised reproduction, distribution, or use for personal gain or any purpose other than the intended educational use is strictly prohibited. By accessing and using these </a:t>
            </a:r>
            <a:r>
              <a:rPr lang="en-GB" sz="1800" i="1" dirty="0">
                <a:effectLst/>
                <a:latin typeface="+mj-lt"/>
                <a:ea typeface="Times New Roman" panose="02020603050405020304" pitchFamily="18" charset="0"/>
              </a:rPr>
              <a:t>slides,</a:t>
            </a:r>
            <a:r>
              <a:rPr lang="en-GB" sz="1800" dirty="0">
                <a:effectLst/>
                <a:latin typeface="+mj-lt"/>
                <a:ea typeface="Times New Roman" panose="02020603050405020304" pitchFamily="18" charset="0"/>
              </a:rPr>
              <a:t> you agree to respect the copyright and confidentiality of the content contained herein. Any violation of this agreement may result in legal action. Thank you for your understanding and compliance.</a:t>
            </a:r>
            <a:endParaRPr lang="en-GB" sz="2400" dirty="0">
              <a:effectLst/>
              <a:latin typeface="+mj-lt"/>
              <a:ea typeface="Times New Roman" panose="02020603050405020304" pitchFamily="18" charset="0"/>
            </a:endParaRPr>
          </a:p>
        </p:txBody>
      </p:sp>
    </p:spTree>
    <p:custDataLst>
      <p:tags r:id="rId1"/>
    </p:custDataLst>
    <p:extLst>
      <p:ext uri="{BB962C8B-B14F-4D97-AF65-F5344CB8AC3E}">
        <p14:creationId xmlns:p14="http://schemas.microsoft.com/office/powerpoint/2010/main" val="39811574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F6976EB2-58E3-5F8C-AF4A-3A40A083F1A0}"/>
              </a:ext>
            </a:extLst>
          </p:cNvPr>
          <p:cNvGraphicFramePr>
            <a:graphicFrameLocks noGrp="1"/>
          </p:cNvGraphicFramePr>
          <p:nvPr/>
        </p:nvGraphicFramePr>
        <p:xfrm>
          <a:off x="35539" y="6689155"/>
          <a:ext cx="1625600" cy="204470"/>
        </p:xfrm>
        <a:graphic>
          <a:graphicData uri="http://schemas.openxmlformats.org/drawingml/2006/table">
            <a:tbl>
              <a:tblPr/>
              <a:tblGrid>
                <a:gridCol w="1625600">
                  <a:extLst>
                    <a:ext uri="{9D8B030D-6E8A-4147-A177-3AD203B41FA5}">
                      <a16:colId xmlns:a16="http://schemas.microsoft.com/office/drawing/2014/main" val="92541450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1050695"/>
                  </a:ext>
                </a:extLst>
              </a:tr>
            </a:tbl>
          </a:graphicData>
        </a:graphic>
      </p:graphicFrame>
      <p:sp>
        <p:nvSpPr>
          <p:cNvPr id="2" name="Rectangle 1">
            <a:extLst>
              <a:ext uri="{FF2B5EF4-FFF2-40B4-BE49-F238E27FC236}">
                <a16:creationId xmlns:a16="http://schemas.microsoft.com/office/drawing/2014/main" id="{A1DE2FE9-EF1F-618A-6EE9-2CD3A20436F3}"/>
              </a:ext>
            </a:extLst>
          </p:cNvPr>
          <p:cNvSpPr/>
          <p:nvPr/>
        </p:nvSpPr>
        <p:spPr>
          <a:xfrm>
            <a:off x="0" y="1807779"/>
            <a:ext cx="1397876" cy="18439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a:extLst>
              <a:ext uri="{FF2B5EF4-FFF2-40B4-BE49-F238E27FC236}">
                <a16:creationId xmlns:a16="http://schemas.microsoft.com/office/drawing/2014/main" id="{120994C6-B6D7-119D-5C78-6D015A86329B}"/>
              </a:ext>
            </a:extLst>
          </p:cNvPr>
          <p:cNvSpPr txBox="1"/>
          <p:nvPr/>
        </p:nvSpPr>
        <p:spPr>
          <a:xfrm>
            <a:off x="10387172" y="6650993"/>
            <a:ext cx="1921268" cy="253916"/>
          </a:xfrm>
          <a:prstGeom prst="rect">
            <a:avLst/>
          </a:prstGeom>
          <a:noFill/>
        </p:spPr>
        <p:txBody>
          <a:bodyPr wrap="square">
            <a:spAutoFit/>
          </a:bodyPr>
          <a:lstStyle/>
          <a:p>
            <a:r>
              <a:rPr lang="en-GB" sz="1050" dirty="0">
                <a:latin typeface="Arial" panose="020B0604020202020204" pitchFamily="34" charset="0"/>
                <a:cs typeface="Arial" panose="020B0604020202020204" pitchFamily="34" charset="0"/>
              </a:rPr>
              <a:t>© 2024 St John Ambulance</a:t>
            </a:r>
          </a:p>
        </p:txBody>
      </p:sp>
      <p:sp>
        <p:nvSpPr>
          <p:cNvPr id="13" name="Flowchart: Document 12">
            <a:extLst>
              <a:ext uri="{FF2B5EF4-FFF2-40B4-BE49-F238E27FC236}">
                <a16:creationId xmlns:a16="http://schemas.microsoft.com/office/drawing/2014/main" id="{F94B9FA7-3C60-98F9-EF61-C8CBAEE347F0}"/>
              </a:ext>
            </a:extLst>
          </p:cNvPr>
          <p:cNvSpPr/>
          <p:nvPr/>
        </p:nvSpPr>
        <p:spPr>
          <a:xfrm>
            <a:off x="340936" y="282804"/>
            <a:ext cx="11510128" cy="5319961"/>
          </a:xfrm>
          <a:prstGeom prst="flowChartDocument">
            <a:avLst/>
          </a:prstGeom>
          <a:solidFill>
            <a:srgbClr val="009F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Rounded Corners 14">
            <a:extLst>
              <a:ext uri="{FF2B5EF4-FFF2-40B4-BE49-F238E27FC236}">
                <a16:creationId xmlns:a16="http://schemas.microsoft.com/office/drawing/2014/main" id="{3597B9FF-E13A-94F8-EBB4-0A1021B203EA}"/>
              </a:ext>
            </a:extLst>
          </p:cNvPr>
          <p:cNvSpPr/>
          <p:nvPr/>
        </p:nvSpPr>
        <p:spPr>
          <a:xfrm>
            <a:off x="4747320" y="2359944"/>
            <a:ext cx="2783033" cy="750810"/>
          </a:xfrm>
          <a:prstGeom prst="roundRect">
            <a:avLst/>
          </a:prstGeom>
          <a:solidFill>
            <a:srgbClr val="E2E00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2400" b="1" dirty="0">
                <a:solidFill>
                  <a:schemeClr val="tx1"/>
                </a:solidFill>
                <a:hlinkClick r:id="rId3">
                  <a:extLst>
                    <a:ext uri="{A12FA001-AC4F-418D-AE19-62706E023703}">
                      <ahyp:hlinkClr xmlns:ahyp="http://schemas.microsoft.com/office/drawing/2018/hyperlinkcolor" val="tx"/>
                    </a:ext>
                  </a:extLst>
                </a:hlinkClick>
              </a:rPr>
              <a:t>Click here to take the final quiz</a:t>
            </a:r>
            <a:endParaRPr lang="en-GB" sz="2400" b="1" dirty="0">
              <a:solidFill>
                <a:schemeClr val="tx1"/>
              </a:solidFill>
            </a:endParaRPr>
          </a:p>
        </p:txBody>
      </p:sp>
      <p:sp>
        <p:nvSpPr>
          <p:cNvPr id="16" name="Rectangle: Rounded Corners 15">
            <a:extLst>
              <a:ext uri="{FF2B5EF4-FFF2-40B4-BE49-F238E27FC236}">
                <a16:creationId xmlns:a16="http://schemas.microsoft.com/office/drawing/2014/main" id="{92383811-81B7-5500-C14C-801C4EC8769C}"/>
              </a:ext>
            </a:extLst>
          </p:cNvPr>
          <p:cNvSpPr/>
          <p:nvPr/>
        </p:nvSpPr>
        <p:spPr>
          <a:xfrm>
            <a:off x="4706471" y="3448608"/>
            <a:ext cx="2783033" cy="1186145"/>
          </a:xfrm>
          <a:prstGeom prst="roundRect">
            <a:avLst/>
          </a:prstGeom>
          <a:solidFill>
            <a:srgbClr val="E2E00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2400" b="1" dirty="0">
                <a:solidFill>
                  <a:schemeClr val="tx1"/>
                </a:solidFill>
                <a:hlinkClick r:id="rId4">
                  <a:extLst>
                    <a:ext uri="{A12FA001-AC4F-418D-AE19-62706E023703}">
                      <ahyp:hlinkClr xmlns:ahyp="http://schemas.microsoft.com/office/drawing/2018/hyperlinkcolor" val="tx"/>
                    </a:ext>
                  </a:extLst>
                </a:hlinkClick>
              </a:rPr>
              <a:t>Click here to request your certificate</a:t>
            </a:r>
            <a:endParaRPr lang="en-GB" sz="2400" b="1" dirty="0">
              <a:solidFill>
                <a:schemeClr val="tx1"/>
              </a:solidFill>
            </a:endParaRPr>
          </a:p>
        </p:txBody>
      </p:sp>
      <p:sp>
        <p:nvSpPr>
          <p:cNvPr id="18" name="Title 4">
            <a:extLst>
              <a:ext uri="{FF2B5EF4-FFF2-40B4-BE49-F238E27FC236}">
                <a16:creationId xmlns:a16="http://schemas.microsoft.com/office/drawing/2014/main" id="{A3988348-931D-5445-0552-D3EE258B2C18}"/>
              </a:ext>
            </a:extLst>
          </p:cNvPr>
          <p:cNvSpPr>
            <a:spLocks noGrp="1"/>
          </p:cNvSpPr>
          <p:nvPr>
            <p:ph type="title"/>
          </p:nvPr>
        </p:nvSpPr>
        <p:spPr>
          <a:xfrm>
            <a:off x="1808553" y="1255235"/>
            <a:ext cx="8821580" cy="539611"/>
          </a:xfrm>
          <a:solidFill>
            <a:srgbClr val="009F53"/>
          </a:solidFill>
        </p:spPr>
        <p:txBody>
          <a:bodyPr/>
          <a:lstStyle/>
          <a:p>
            <a:r>
              <a:rPr lang="en-GB" dirty="0"/>
              <a:t>Time to test your first aid knowledge</a:t>
            </a:r>
          </a:p>
        </p:txBody>
      </p:sp>
    </p:spTree>
    <p:custDataLst>
      <p:tags r:id="rId1"/>
    </p:custDataLst>
    <p:extLst>
      <p:ext uri="{BB962C8B-B14F-4D97-AF65-F5344CB8AC3E}">
        <p14:creationId xmlns:p14="http://schemas.microsoft.com/office/powerpoint/2010/main" val="34435951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69B47ED-0BFA-0D11-DBD9-A371B35DB884}"/>
              </a:ext>
            </a:extLst>
          </p:cNvPr>
          <p:cNvSpPr>
            <a:spLocks noGrp="1"/>
          </p:cNvSpPr>
          <p:nvPr>
            <p:ph type="title"/>
          </p:nvPr>
        </p:nvSpPr>
        <p:spPr>
          <a:xfrm>
            <a:off x="429827" y="641119"/>
            <a:ext cx="1973131" cy="602890"/>
          </a:xfrm>
          <a:solidFill>
            <a:srgbClr val="009F53"/>
          </a:solidFill>
        </p:spPr>
        <p:txBody>
          <a:bodyPr/>
          <a:lstStyle/>
          <a:p>
            <a:r>
              <a:rPr lang="en-US" dirty="0"/>
              <a:t>Asthma</a:t>
            </a:r>
          </a:p>
        </p:txBody>
      </p:sp>
      <p:sp>
        <p:nvSpPr>
          <p:cNvPr id="7" name="TextBox 6">
            <a:extLst>
              <a:ext uri="{FF2B5EF4-FFF2-40B4-BE49-F238E27FC236}">
                <a16:creationId xmlns:a16="http://schemas.microsoft.com/office/drawing/2014/main" id="{3E2A30D4-16FF-7CED-D16C-1D76817EF764}"/>
              </a:ext>
            </a:extLst>
          </p:cNvPr>
          <p:cNvSpPr txBox="1"/>
          <p:nvPr/>
        </p:nvSpPr>
        <p:spPr>
          <a:xfrm>
            <a:off x="2402958" y="2158407"/>
            <a:ext cx="7581014" cy="3416320"/>
          </a:xfrm>
          <a:prstGeom prst="rect">
            <a:avLst/>
          </a:prstGeom>
          <a:noFill/>
          <a:ln w="57150">
            <a:solidFill>
              <a:srgbClr val="009F53"/>
            </a:solidFill>
          </a:ln>
        </p:spPr>
        <p:txBody>
          <a:bodyPr wrap="square" rtlCol="0">
            <a:spAutoFit/>
          </a:bodyPr>
          <a:lstStyle/>
          <a:p>
            <a:pPr algn="ctr"/>
            <a:r>
              <a:rPr lang="en-GB" sz="5400" dirty="0"/>
              <a:t>A short course to learn how to help someone who is having difficulty breathing due to asthma</a:t>
            </a:r>
          </a:p>
        </p:txBody>
      </p:sp>
      <p:graphicFrame>
        <p:nvGraphicFramePr>
          <p:cNvPr id="4" name="Table 3">
            <a:extLst>
              <a:ext uri="{FF2B5EF4-FFF2-40B4-BE49-F238E27FC236}">
                <a16:creationId xmlns:a16="http://schemas.microsoft.com/office/drawing/2014/main" id="{D214F823-8582-39A2-C3AB-3AA04D3954FB}"/>
              </a:ext>
            </a:extLst>
          </p:cNvPr>
          <p:cNvGraphicFramePr>
            <a:graphicFrameLocks noGrp="1"/>
          </p:cNvGraphicFramePr>
          <p:nvPr/>
        </p:nvGraphicFramePr>
        <p:xfrm>
          <a:off x="59375" y="6700237"/>
          <a:ext cx="1625600" cy="204470"/>
        </p:xfrm>
        <a:graphic>
          <a:graphicData uri="http://schemas.openxmlformats.org/drawingml/2006/table">
            <a:tbl>
              <a:tblPr/>
              <a:tblGrid>
                <a:gridCol w="1625600">
                  <a:extLst>
                    <a:ext uri="{9D8B030D-6E8A-4147-A177-3AD203B41FA5}">
                      <a16:colId xmlns:a16="http://schemas.microsoft.com/office/drawing/2014/main" val="130336027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KS2-POW-V1.0-1</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30463949"/>
                  </a:ext>
                </a:extLst>
              </a:tr>
            </a:tbl>
          </a:graphicData>
        </a:graphic>
      </p:graphicFrame>
      <p:sp>
        <p:nvSpPr>
          <p:cNvPr id="2" name="Rectangle 1">
            <a:extLst>
              <a:ext uri="{FF2B5EF4-FFF2-40B4-BE49-F238E27FC236}">
                <a16:creationId xmlns:a16="http://schemas.microsoft.com/office/drawing/2014/main" id="{85C38ABC-06EE-32A3-BBF6-780F43BA79E7}"/>
              </a:ext>
            </a:extLst>
          </p:cNvPr>
          <p:cNvSpPr/>
          <p:nvPr/>
        </p:nvSpPr>
        <p:spPr>
          <a:xfrm>
            <a:off x="0" y="1730829"/>
            <a:ext cx="1447800" cy="17961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C1E7F008-858B-B5A3-2ACF-2FE24FE508BD}"/>
              </a:ext>
            </a:extLst>
          </p:cNvPr>
          <p:cNvSpPr/>
          <p:nvPr/>
        </p:nvSpPr>
        <p:spPr>
          <a:xfrm>
            <a:off x="152400" y="1883229"/>
            <a:ext cx="1447800" cy="17961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F00C42CD-E446-A79C-DF14-5C22F100F879}"/>
              </a:ext>
            </a:extLst>
          </p:cNvPr>
          <p:cNvSpPr txBox="1"/>
          <p:nvPr/>
        </p:nvSpPr>
        <p:spPr>
          <a:xfrm>
            <a:off x="10515600" y="6658486"/>
            <a:ext cx="1895475" cy="246221"/>
          </a:xfrm>
          <a:prstGeom prst="rect">
            <a:avLst/>
          </a:prstGeom>
          <a:noFill/>
        </p:spPr>
        <p:txBody>
          <a:bodyPr wrap="square">
            <a:spAutoFit/>
          </a:bodyPr>
          <a:lstStyle/>
          <a:p>
            <a:r>
              <a:rPr lang="en-GB" sz="1000" dirty="0">
                <a:effectLst/>
                <a:latin typeface="Arial" panose="020B0604020202020204" pitchFamily="34" charset="0"/>
                <a:ea typeface="MS Mincho" panose="02020609040205080304" pitchFamily="49" charset="-128"/>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9034901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6087D12-D9E8-04A6-39D6-6A2FFB89361B}"/>
              </a:ext>
            </a:extLst>
          </p:cNvPr>
          <p:cNvSpPr/>
          <p:nvPr/>
        </p:nvSpPr>
        <p:spPr>
          <a:xfrm>
            <a:off x="0" y="1730829"/>
            <a:ext cx="1447800" cy="17961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itle 1">
            <a:extLst>
              <a:ext uri="{FF2B5EF4-FFF2-40B4-BE49-F238E27FC236}">
                <a16:creationId xmlns:a16="http://schemas.microsoft.com/office/drawing/2014/main" id="{C69B47ED-0BFA-0D11-DBD9-A371B35DB884}"/>
              </a:ext>
            </a:extLst>
          </p:cNvPr>
          <p:cNvSpPr>
            <a:spLocks noGrp="1"/>
          </p:cNvSpPr>
          <p:nvPr>
            <p:ph type="title"/>
          </p:nvPr>
        </p:nvSpPr>
        <p:spPr>
          <a:xfrm>
            <a:off x="429827" y="641119"/>
            <a:ext cx="1992739" cy="602890"/>
          </a:xfrm>
          <a:solidFill>
            <a:srgbClr val="009F53"/>
          </a:solidFill>
        </p:spPr>
        <p:txBody>
          <a:bodyPr/>
          <a:lstStyle/>
          <a:p>
            <a:r>
              <a:rPr lang="en-US" dirty="0"/>
              <a:t>Asthma</a:t>
            </a:r>
          </a:p>
        </p:txBody>
      </p:sp>
      <p:sp>
        <p:nvSpPr>
          <p:cNvPr id="7" name="TextBox 6">
            <a:extLst>
              <a:ext uri="{FF2B5EF4-FFF2-40B4-BE49-F238E27FC236}">
                <a16:creationId xmlns:a16="http://schemas.microsoft.com/office/drawing/2014/main" id="{3E2A30D4-16FF-7CED-D16C-1D76817EF764}"/>
              </a:ext>
            </a:extLst>
          </p:cNvPr>
          <p:cNvSpPr txBox="1"/>
          <p:nvPr/>
        </p:nvSpPr>
        <p:spPr>
          <a:xfrm>
            <a:off x="536158" y="2394117"/>
            <a:ext cx="11089785" cy="2870016"/>
          </a:xfrm>
          <a:prstGeom prst="rect">
            <a:avLst/>
          </a:prstGeom>
          <a:solidFill>
            <a:schemeClr val="bg1"/>
          </a:solidFill>
          <a:ln w="57150">
            <a:noFill/>
          </a:ln>
        </p:spPr>
        <p:txBody>
          <a:bodyPr wrap="square" rtlCol="0">
            <a:spAutoFit/>
          </a:bodyPr>
          <a:lstStyle/>
          <a:p>
            <a:pPr marL="365125" indent="-365125">
              <a:spcAft>
                <a:spcPts val="488"/>
              </a:spcAft>
              <a:buClr>
                <a:srgbClr val="009F53"/>
              </a:buClr>
              <a:buSzPct val="100000"/>
              <a:buFont typeface="Lucida Grande"/>
              <a:buChar char="➤"/>
            </a:pPr>
            <a:r>
              <a:rPr lang="en-US" sz="2400" dirty="0"/>
              <a:t>Be able to identify a casualty who is having an asthma attack</a:t>
            </a:r>
            <a:endParaRPr lang="en-US" sz="2400" dirty="0">
              <a:cs typeface="Arial"/>
            </a:endParaRPr>
          </a:p>
          <a:p>
            <a:pPr marL="365745" indent="-365745">
              <a:spcAft>
                <a:spcPts val="488"/>
              </a:spcAft>
              <a:buClr>
                <a:srgbClr val="009F53"/>
              </a:buClr>
              <a:buSzPct val="100000"/>
              <a:buFont typeface="Lucida Grande"/>
              <a:buChar char="➤"/>
            </a:pPr>
            <a:endParaRPr lang="en-US" sz="2400" dirty="0"/>
          </a:p>
          <a:p>
            <a:pPr marL="365125" indent="-365125">
              <a:spcAft>
                <a:spcPts val="488"/>
              </a:spcAft>
              <a:buClr>
                <a:srgbClr val="009F53"/>
              </a:buClr>
              <a:buSzPct val="100000"/>
              <a:buFont typeface="Lucida Grande"/>
              <a:buChar char="➤"/>
            </a:pPr>
            <a:r>
              <a:rPr lang="en-US" sz="2400" dirty="0"/>
              <a:t>Be able to assess a casualty’s condition calmly and I can give first aid to someone who is having difficulty breathing due to asthma</a:t>
            </a:r>
            <a:br>
              <a:rPr lang="en-US" sz="2400" dirty="0"/>
            </a:br>
            <a:endParaRPr lang="en-US" sz="2400" dirty="0">
              <a:cs typeface="Arial"/>
            </a:endParaRPr>
          </a:p>
          <a:p>
            <a:pPr marL="365125" indent="-365125">
              <a:spcAft>
                <a:spcPts val="488"/>
              </a:spcAft>
              <a:buClr>
                <a:srgbClr val="009F53"/>
              </a:buClr>
              <a:buSzPct val="100000"/>
              <a:buFont typeface="Lucida Grande"/>
              <a:buChar char="➤"/>
            </a:pPr>
            <a:r>
              <a:rPr lang="en-US" sz="2400" dirty="0"/>
              <a:t>Be able to seek medical help, if required, for someone who is having an asthma attack.</a:t>
            </a:r>
            <a:endParaRPr lang="en-US" sz="2400" dirty="0">
              <a:cs typeface="Arial"/>
            </a:endParaRPr>
          </a:p>
        </p:txBody>
      </p:sp>
      <p:sp>
        <p:nvSpPr>
          <p:cNvPr id="2" name="Title 1">
            <a:extLst>
              <a:ext uri="{FF2B5EF4-FFF2-40B4-BE49-F238E27FC236}">
                <a16:creationId xmlns:a16="http://schemas.microsoft.com/office/drawing/2014/main" id="{9CB9D45D-18DC-14C1-EEFE-D7FC7EDA7AF9}"/>
              </a:ext>
            </a:extLst>
          </p:cNvPr>
          <p:cNvSpPr txBox="1">
            <a:spLocks/>
          </p:cNvSpPr>
          <p:nvPr/>
        </p:nvSpPr>
        <p:spPr>
          <a:xfrm>
            <a:off x="429827" y="1758446"/>
            <a:ext cx="5073176" cy="524919"/>
          </a:xfrm>
          <a:prstGeom prst="rect">
            <a:avLst/>
          </a:prstGeom>
          <a:noFill/>
        </p:spPr>
        <p:txBody>
          <a:bodyPr/>
          <a:lstStyle>
            <a:lvl1pPr algn="l" defTabSz="914400" rtl="0" eaLnBrk="1" latinLnBrk="0" hangingPunct="1">
              <a:lnSpc>
                <a:spcPct val="90000"/>
              </a:lnSpc>
              <a:spcBef>
                <a:spcPct val="0"/>
              </a:spcBef>
              <a:buNone/>
              <a:defRPr sz="3600" b="1" kern="1200">
                <a:solidFill>
                  <a:schemeClr val="bg1"/>
                </a:solidFill>
                <a:latin typeface="+mj-lt"/>
                <a:ea typeface="+mj-ea"/>
                <a:cs typeface="+mj-cs"/>
              </a:defRPr>
            </a:lvl1pPr>
          </a:lstStyle>
          <a:p>
            <a:r>
              <a:rPr lang="en-US" sz="2800" dirty="0">
                <a:solidFill>
                  <a:srgbClr val="009F53"/>
                </a:solidFill>
              </a:rPr>
              <a:t>Learning outcomes</a:t>
            </a:r>
          </a:p>
        </p:txBody>
      </p:sp>
      <p:graphicFrame>
        <p:nvGraphicFramePr>
          <p:cNvPr id="5" name="Table 4">
            <a:extLst>
              <a:ext uri="{FF2B5EF4-FFF2-40B4-BE49-F238E27FC236}">
                <a16:creationId xmlns:a16="http://schemas.microsoft.com/office/drawing/2014/main" id="{87470393-7FBD-BB61-EB64-B10BE9E3B2ED}"/>
              </a:ext>
            </a:extLst>
          </p:cNvPr>
          <p:cNvGraphicFramePr>
            <a:graphicFrameLocks noGrp="1"/>
          </p:cNvGraphicFramePr>
          <p:nvPr>
            <p:extLst>
              <p:ext uri="{D42A27DB-BD31-4B8C-83A1-F6EECF244321}">
                <p14:modId xmlns:p14="http://schemas.microsoft.com/office/powerpoint/2010/main" val="1877014987"/>
              </p:ext>
            </p:extLst>
          </p:nvPr>
        </p:nvGraphicFramePr>
        <p:xfrm>
          <a:off x="59375" y="6700237"/>
          <a:ext cx="1625600" cy="204470"/>
        </p:xfrm>
        <a:graphic>
          <a:graphicData uri="http://schemas.openxmlformats.org/drawingml/2006/table">
            <a:tbl>
              <a:tblPr/>
              <a:tblGrid>
                <a:gridCol w="1625600">
                  <a:extLst>
                    <a:ext uri="{9D8B030D-6E8A-4147-A177-3AD203B41FA5}">
                      <a16:colId xmlns:a16="http://schemas.microsoft.com/office/drawing/2014/main" val="130336027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KS2-POW-V1.0-1</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30463949"/>
                  </a:ext>
                </a:extLst>
              </a:tr>
            </a:tbl>
          </a:graphicData>
        </a:graphic>
      </p:graphicFrame>
      <p:sp>
        <p:nvSpPr>
          <p:cNvPr id="4" name="TextBox 3">
            <a:extLst>
              <a:ext uri="{FF2B5EF4-FFF2-40B4-BE49-F238E27FC236}">
                <a16:creationId xmlns:a16="http://schemas.microsoft.com/office/drawing/2014/main" id="{46546E39-E810-19ED-1B0A-7DE53F8BCC1E}"/>
              </a:ext>
            </a:extLst>
          </p:cNvPr>
          <p:cNvSpPr txBox="1"/>
          <p:nvPr/>
        </p:nvSpPr>
        <p:spPr>
          <a:xfrm>
            <a:off x="10515600" y="6658486"/>
            <a:ext cx="1895475" cy="246221"/>
          </a:xfrm>
          <a:prstGeom prst="rect">
            <a:avLst/>
          </a:prstGeom>
          <a:noFill/>
        </p:spPr>
        <p:txBody>
          <a:bodyPr wrap="square">
            <a:spAutoFit/>
          </a:bodyPr>
          <a:lstStyle/>
          <a:p>
            <a:r>
              <a:rPr lang="en-GB" sz="1000" dirty="0">
                <a:effectLst/>
                <a:latin typeface="Arial" panose="020B0604020202020204" pitchFamily="34" charset="0"/>
                <a:ea typeface="MS Mincho" panose="02020609040205080304" pitchFamily="49" charset="-128"/>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40709900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AC7D7B9-B534-E84C-F81E-E76593E02831}"/>
              </a:ext>
            </a:extLst>
          </p:cNvPr>
          <p:cNvSpPr/>
          <p:nvPr/>
        </p:nvSpPr>
        <p:spPr>
          <a:xfrm>
            <a:off x="0" y="1730829"/>
            <a:ext cx="1447800" cy="17961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itle 1">
            <a:extLst>
              <a:ext uri="{FF2B5EF4-FFF2-40B4-BE49-F238E27FC236}">
                <a16:creationId xmlns:a16="http://schemas.microsoft.com/office/drawing/2014/main" id="{BBCBC5F7-BA30-1ADA-91A1-62D7B5FED28D}"/>
              </a:ext>
            </a:extLst>
          </p:cNvPr>
          <p:cNvSpPr txBox="1">
            <a:spLocks/>
          </p:cNvSpPr>
          <p:nvPr/>
        </p:nvSpPr>
        <p:spPr>
          <a:xfrm>
            <a:off x="426833" y="1178577"/>
            <a:ext cx="2022884" cy="282446"/>
          </a:xfrm>
          <a:prstGeom prst="rect">
            <a:avLst/>
          </a:prstGeom>
          <a:solidFill>
            <a:srgbClr val="E2E001"/>
          </a:solidFill>
        </p:spPr>
        <p:txBody>
          <a:bodyPr/>
          <a:lstStyle>
            <a:lvl1pPr algn="l" defTabSz="914400" rtl="0" eaLnBrk="1" latinLnBrk="0" hangingPunct="1">
              <a:lnSpc>
                <a:spcPct val="90000"/>
              </a:lnSpc>
              <a:spcBef>
                <a:spcPct val="0"/>
              </a:spcBef>
              <a:buNone/>
              <a:defRPr sz="3600" b="1" kern="1200">
                <a:solidFill>
                  <a:schemeClr val="bg1"/>
                </a:solidFill>
                <a:latin typeface="+mj-lt"/>
                <a:ea typeface="+mj-ea"/>
                <a:cs typeface="+mj-cs"/>
              </a:defRPr>
            </a:lvl1pPr>
          </a:lstStyle>
          <a:p>
            <a:r>
              <a:rPr lang="en-US" sz="1800" dirty="0">
                <a:solidFill>
                  <a:schemeClr val="tx1"/>
                </a:solidFill>
                <a:latin typeface="Arial" panose="020B0604020202020204" pitchFamily="34" charset="0"/>
                <a:cs typeface="Arial" panose="020B0604020202020204" pitchFamily="34" charset="0"/>
              </a:rPr>
              <a:t>What is asthma?</a:t>
            </a:r>
          </a:p>
        </p:txBody>
      </p:sp>
      <p:sp>
        <p:nvSpPr>
          <p:cNvPr id="18" name="TextBox 17">
            <a:extLst>
              <a:ext uri="{FF2B5EF4-FFF2-40B4-BE49-F238E27FC236}">
                <a16:creationId xmlns:a16="http://schemas.microsoft.com/office/drawing/2014/main" id="{689E5556-E945-662C-6BD5-3E3FEFFFECD0}"/>
              </a:ext>
            </a:extLst>
          </p:cNvPr>
          <p:cNvSpPr txBox="1"/>
          <p:nvPr/>
        </p:nvSpPr>
        <p:spPr>
          <a:xfrm>
            <a:off x="426833" y="2091437"/>
            <a:ext cx="5175659" cy="2862322"/>
          </a:xfrm>
          <a:prstGeom prst="rect">
            <a:avLst/>
          </a:prstGeom>
          <a:noFill/>
          <a:ln w="38100">
            <a:solidFill>
              <a:srgbClr val="009F4D"/>
            </a:solidFill>
          </a:ln>
        </p:spPr>
        <p:txBody>
          <a:bodyPr wrap="square">
            <a:spAutoFit/>
          </a:bodyPr>
          <a:lstStyle/>
          <a:p>
            <a:pPr marL="285750" indent="-285750" algn="l">
              <a:buClr>
                <a:srgbClr val="009F4D"/>
              </a:buClr>
              <a:buFont typeface="Segoe UI Symbol" panose="020B0502040204020203" pitchFamily="34" charset="0"/>
              <a:buChar char="➤"/>
            </a:pPr>
            <a:r>
              <a:rPr lang="en-GB" sz="2000" i="0" dirty="0">
                <a:effectLst/>
                <a:latin typeface="Arial" panose="020B0604020202020204" pitchFamily="34" charset="0"/>
                <a:cs typeface="Arial" panose="020B0604020202020204" pitchFamily="34" charset="0"/>
              </a:rPr>
              <a:t>Asthma is a common lung condition that causes occasional breathing difficulties</a:t>
            </a:r>
          </a:p>
          <a:p>
            <a:pPr marL="285750" indent="-285750" algn="l">
              <a:buClr>
                <a:srgbClr val="009F4D"/>
              </a:buClr>
              <a:buFont typeface="Segoe UI Symbol" panose="020B0502040204020203" pitchFamily="34" charset="0"/>
              <a:buChar char="➤"/>
            </a:pPr>
            <a:r>
              <a:rPr lang="en-GB" sz="2000" i="0" dirty="0">
                <a:effectLst/>
                <a:latin typeface="Arial" panose="020B0604020202020204" pitchFamily="34" charset="0"/>
                <a:cs typeface="Arial" panose="020B0604020202020204" pitchFamily="34" charset="0"/>
              </a:rPr>
              <a:t>It affects people of all ages and often starts in childhood, although it can also develop for the first time in adults</a:t>
            </a:r>
          </a:p>
          <a:p>
            <a:pPr marL="285750" indent="-285750" algn="l">
              <a:buClr>
                <a:srgbClr val="009F4D"/>
              </a:buClr>
              <a:buFont typeface="Segoe UI Symbol" panose="020B0502040204020203" pitchFamily="34" charset="0"/>
              <a:buChar char="➤"/>
            </a:pPr>
            <a:r>
              <a:rPr lang="en-GB" sz="2000" i="0" dirty="0">
                <a:effectLst/>
                <a:latin typeface="Arial" panose="020B0604020202020204" pitchFamily="34" charset="0"/>
                <a:cs typeface="Arial" panose="020B0604020202020204" pitchFamily="34" charset="0"/>
              </a:rPr>
              <a:t>There is currently no cure, but there are simple treatments that can help keep the symptoms under control so it does not have a big impact on your life.</a:t>
            </a:r>
          </a:p>
        </p:txBody>
      </p:sp>
      <p:pic>
        <p:nvPicPr>
          <p:cNvPr id="2" name="Picture 1">
            <a:extLst>
              <a:ext uri="{FF2B5EF4-FFF2-40B4-BE49-F238E27FC236}">
                <a16:creationId xmlns:a16="http://schemas.microsoft.com/office/drawing/2014/main" id="{B2468CEB-799E-164D-DD0A-58B3851D863A}"/>
              </a:ext>
              <a:ext uri="{C183D7F6-B498-43B3-948B-1728B52AA6E4}">
                <adec:decorative xmlns:adec="http://schemas.microsoft.com/office/drawing/2017/decorative" val="1"/>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786" b="99206" l="2017" r="99280">
                        <a14:foregroundMark x1="41066" y1="4563" x2="53170" y2="2381"/>
                        <a14:foregroundMark x1="53170" y1="2381" x2="34150" y2="4365"/>
                        <a14:foregroundMark x1="34150" y1="4365" x2="62104" y2="14484"/>
                        <a14:foregroundMark x1="62104" y1="14484" x2="29539" y2="24206"/>
                        <a14:foregroundMark x1="29539" y1="24206" x2="53170" y2="28968"/>
                        <a14:foregroundMark x1="53170" y1="28968" x2="28818" y2="38095"/>
                        <a14:foregroundMark x1="28818" y1="38095" x2="21470" y2="44841"/>
                        <a14:foregroundMark x1="21470" y1="44841" x2="76657" y2="55159"/>
                        <a14:foregroundMark x1="76657" y1="55159" x2="37896" y2="67063"/>
                        <a14:foregroundMark x1="62872" y1="71885" x2="68732" y2="73016"/>
                        <a14:foregroundMark x1="60932" y1="71510" x2="62318" y2="71778"/>
                        <a14:foregroundMark x1="37896" y1="67063" x2="60345" y2="71397"/>
                        <a14:foregroundMark x1="57445" y1="76319" x2="57205" y2="76389"/>
                        <a14:foregroundMark x1="68732" y1="73016" x2="64009" y2="74398"/>
                        <a14:foregroundMark x1="19885" y1="11111" x2="11960" y2="18056"/>
                        <a14:foregroundMark x1="11960" y1="18056" x2="5620" y2="32738"/>
                        <a14:foregroundMark x1="5620" y1="32738" x2="11383" y2="43849"/>
                        <a14:foregroundMark x1="11383" y1="43849" x2="20173" y2="38294"/>
                        <a14:foregroundMark x1="20173" y1="38294" x2="26657" y2="30159"/>
                        <a14:foregroundMark x1="26657" y1="30159" x2="17291" y2="29365"/>
                        <a14:foregroundMark x1="17291" y1="29365" x2="6340" y2="45437"/>
                        <a14:foregroundMark x1="6340" y1="45437" x2="2594" y2="59127"/>
                        <a14:foregroundMark x1="2594" y1="59127" x2="8069" y2="68651"/>
                        <a14:foregroundMark x1="8069" y1="68651" x2="22767" y2="72024"/>
                        <a14:foregroundMark x1="22767" y1="72024" x2="31988" y2="66468"/>
                        <a14:foregroundMark x1="31988" y1="66468" x2="17435" y2="56349"/>
                        <a14:foregroundMark x1="17435" y1="56349" x2="8069" y2="62500"/>
                        <a14:foregroundMark x1="8069" y1="62500" x2="7925" y2="77976"/>
                        <a14:foregroundMark x1="7925" y1="77976" x2="16138" y2="81746"/>
                        <a14:foregroundMark x1="16138" y1="81746" x2="24207" y2="82143"/>
                        <a14:foregroundMark x1="24207" y1="82143" x2="10663" y2="84325"/>
                        <a14:foregroundMark x1="10663" y1="84325" x2="9078" y2="98810"/>
                        <a14:foregroundMark x1="9078" y1="98810" x2="24784" y2="98810"/>
                        <a14:foregroundMark x1="24784" y1="98810" x2="50720" y2="83532"/>
                        <a14:foregroundMark x1="50720" y1="83532" x2="46830" y2="64484"/>
                        <a14:foregroundMark x1="46830" y1="64484" x2="39914" y2="55357"/>
                        <a14:foregroundMark x1="39914" y1="55357" x2="70173" y2="41468"/>
                        <a14:foregroundMark x1="70173" y1="41468" x2="83573" y2="45040"/>
                        <a14:foregroundMark x1="83573" y1="45040" x2="73775" y2="64286"/>
                        <a14:foregroundMark x1="73775" y1="64286" x2="88329" y2="53175"/>
                        <a14:foregroundMark x1="88329" y1="53175" x2="70893" y2="24008"/>
                        <a14:foregroundMark x1="70893" y1="24008" x2="83141" y2="22024"/>
                        <a14:foregroundMark x1="83141" y1="22024" x2="89193" y2="53571"/>
                        <a14:foregroundMark x1="8790" y1="39286" x2="1873" y2="51984"/>
                        <a14:foregroundMark x1="1873" y1="51984" x2="13256" y2="48214"/>
                        <a14:foregroundMark x1="13256" y1="48214" x2="5331" y2="60119"/>
                        <a14:foregroundMark x1="5331" y1="60119" x2="17003" y2="63294"/>
                        <a14:foregroundMark x1="17003" y1="63294" x2="3746" y2="81944"/>
                        <a14:foregroundMark x1="3746" y1="81944" x2="35159" y2="76389"/>
                        <a14:foregroundMark x1="35159" y1="76389" x2="16138" y2="98611"/>
                        <a14:foregroundMark x1="16138" y1="98611" x2="75504" y2="83135"/>
                        <a14:foregroundMark x1="75504" y1="83135" x2="92651" y2="70040"/>
                        <a14:foregroundMark x1="92651" y1="70040" x2="85591" y2="84921"/>
                        <a14:foregroundMark x1="85591" y1="84921" x2="91943" y2="87532"/>
                        <a14:foregroundMark x1="94345" y1="84781" x2="91931" y2="71032"/>
                        <a14:foregroundMark x1="91931" y1="71032" x2="53458" y2="50397"/>
                        <a14:foregroundMark x1="53458" y1="50397" x2="62392" y2="43254"/>
                        <a14:foregroundMark x1="62392" y1="43254" x2="66571" y2="32143"/>
                        <a14:foregroundMark x1="66571" y1="32143" x2="38184" y2="19643"/>
                        <a14:foregroundMark x1="38184" y1="19643" x2="87032" y2="7341"/>
                        <a14:foregroundMark x1="87032" y1="7341" x2="78530" y2="5952"/>
                        <a14:foregroundMark x1="78530" y1="5952" x2="64409" y2="9722"/>
                        <a14:foregroundMark x1="64409" y1="9722" x2="74496" y2="9325"/>
                        <a14:foregroundMark x1="74496" y1="9325" x2="3746" y2="8730"/>
                        <a14:foregroundMark x1="3746" y1="8730" x2="11816" y2="2183"/>
                        <a14:foregroundMark x1="11816" y1="2183" x2="2305" y2="3770"/>
                        <a14:foregroundMark x1="2305" y1="3770" x2="43660" y2="41270"/>
                        <a14:foregroundMark x1="43660" y1="41270" x2="54755" y2="45238"/>
                        <a14:foregroundMark x1="54755" y1="45238" x2="17867" y2="62302"/>
                        <a14:foregroundMark x1="17867" y1="62302" x2="53890" y2="72222"/>
                        <a14:foregroundMark x1="62793" y1="72152" x2="79107" y2="72024"/>
                        <a14:foregroundMark x1="61626" y1="72162" x2="62087" y2="72158"/>
                        <a14:foregroundMark x1="53890" y1="72222" x2="59886" y2="72175"/>
                        <a14:foregroundMark x1="55234" y1="80071" x2="44380" y2="83730"/>
                        <a14:foregroundMark x1="79107" y1="72024" x2="63082" y2="77426"/>
                        <a14:foregroundMark x1="44380" y1="83730" x2="58934" y2="88492"/>
                        <a14:foregroundMark x1="58934" y1="88492" x2="68876" y2="88294"/>
                        <a14:foregroundMark x1="4467" y1="96032" x2="41643" y2="68849"/>
                        <a14:foregroundMark x1="41643" y1="68849" x2="82709" y2="14881"/>
                        <a14:foregroundMark x1="82709" y1="14881" x2="99280" y2="1786"/>
                        <a14:foregroundMark x1="63833" y1="93651" x2="71902" y2="93056"/>
                        <a14:foregroundMark x1="71902" y1="93056" x2="77666" y2="93056"/>
                        <a14:foregroundMark x1="76657" y1="96825" x2="64841" y2="97421"/>
                        <a14:foregroundMark x1="62680" y1="94246" x2="71182" y2="94246"/>
                        <a14:foregroundMark x1="71182" y1="94246" x2="77810" y2="93056"/>
                        <a14:foregroundMark x1="69885" y1="92262" x2="77954" y2="92659"/>
                        <a14:foregroundMark x1="77954" y1="92659" x2="71902" y2="97222"/>
                        <a14:foregroundMark x1="77954" y1="93056" x2="71614" y2="99206"/>
                        <a14:backgroundMark x1="99568" y1="83135" x2="85014" y2="99802"/>
                        <a14:backgroundMark x1="56628" y1="82738" x2="62536" y2="73016"/>
                        <a14:backgroundMark x1="62536" y1="73016" x2="56340" y2="83532"/>
                        <a14:backgroundMark x1="56340" y1="83532" x2="61095" y2="75992"/>
                        <a14:backgroundMark x1="60086" y1="79960" x2="62536" y2="76389"/>
                        <a14:backgroundMark x1="58646" y1="80556" x2="60231" y2="78968"/>
                      </a14:backgroundRemoval>
                    </a14:imgEffect>
                  </a14:imgLayer>
                </a14:imgProps>
              </a:ext>
            </a:extLst>
          </a:blip>
          <a:srcRect l="1" t="5827" r="39277"/>
          <a:stretch/>
        </p:blipFill>
        <p:spPr>
          <a:xfrm>
            <a:off x="6912432" y="2007622"/>
            <a:ext cx="3803193" cy="4012930"/>
          </a:xfrm>
          <a:prstGeom prst="rect">
            <a:avLst/>
          </a:prstGeom>
        </p:spPr>
      </p:pic>
      <p:sp>
        <p:nvSpPr>
          <p:cNvPr id="5" name="TextBox 4">
            <a:extLst>
              <a:ext uri="{FF2B5EF4-FFF2-40B4-BE49-F238E27FC236}">
                <a16:creationId xmlns:a16="http://schemas.microsoft.com/office/drawing/2014/main" id="{E3890B10-4E3A-BB19-013C-ACF8510A5021}"/>
              </a:ext>
            </a:extLst>
          </p:cNvPr>
          <p:cNvSpPr txBox="1"/>
          <p:nvPr/>
        </p:nvSpPr>
        <p:spPr>
          <a:xfrm>
            <a:off x="426833" y="5679423"/>
            <a:ext cx="7992075" cy="726609"/>
          </a:xfrm>
          <a:prstGeom prst="rect">
            <a:avLst/>
          </a:prstGeom>
          <a:noFill/>
        </p:spPr>
        <p:txBody>
          <a:bodyPr wrap="square">
            <a:spAutoFit/>
          </a:bodyPr>
          <a:lstStyle/>
          <a:p>
            <a:pPr>
              <a:lnSpc>
                <a:spcPct val="120000"/>
              </a:lnSpc>
              <a:defRPr/>
            </a:pPr>
            <a:r>
              <a:rPr lang="en-GB" altLang="en-US" sz="1800" b="1" dirty="0">
                <a:latin typeface="Arial" panose="020B0604020202020204" pitchFamily="34" charset="0"/>
                <a:cs typeface="Arial" panose="020B0604020202020204" pitchFamily="34" charset="0"/>
              </a:rPr>
              <a:t>QUESTION:</a:t>
            </a:r>
          </a:p>
          <a:p>
            <a:pPr marL="285750" indent="-285750">
              <a:lnSpc>
                <a:spcPct val="120000"/>
              </a:lnSpc>
              <a:spcAft>
                <a:spcPts val="488"/>
              </a:spcAft>
              <a:buClr>
                <a:srgbClr val="009F53"/>
              </a:buClr>
              <a:buSzPct val="100000"/>
              <a:buFont typeface="Segoe UI Symbol" panose="020B0502040204020203" pitchFamily="34" charset="0"/>
              <a:buChar char="➤"/>
            </a:pPr>
            <a:r>
              <a:rPr lang="en-GB" sz="1800" dirty="0">
                <a:latin typeface="Arial" panose="020B0604020202020204" pitchFamily="34" charset="0"/>
                <a:cs typeface="Arial" panose="020B0604020202020204" pitchFamily="34" charset="0"/>
              </a:rPr>
              <a:t>Describe how it may feel when someone is having difficulty breathing.</a:t>
            </a:r>
            <a:endParaRPr lang="en-GB" dirty="0">
              <a:latin typeface="Arial" panose="020B0604020202020204" pitchFamily="34" charset="0"/>
              <a:cs typeface="Arial" panose="020B0604020202020204" pitchFamily="34" charset="0"/>
            </a:endParaRPr>
          </a:p>
        </p:txBody>
      </p:sp>
      <p:sp>
        <p:nvSpPr>
          <p:cNvPr id="8" name="Title 7">
            <a:extLst>
              <a:ext uri="{FF2B5EF4-FFF2-40B4-BE49-F238E27FC236}">
                <a16:creationId xmlns:a16="http://schemas.microsoft.com/office/drawing/2014/main" id="{17597BF9-6EEB-CF8F-E961-D0B3D6F11E88}"/>
              </a:ext>
            </a:extLst>
          </p:cNvPr>
          <p:cNvSpPr>
            <a:spLocks noGrp="1"/>
          </p:cNvSpPr>
          <p:nvPr>
            <p:ph type="title"/>
          </p:nvPr>
        </p:nvSpPr>
        <p:spPr>
          <a:xfrm>
            <a:off x="429827" y="641119"/>
            <a:ext cx="1903798" cy="539611"/>
          </a:xfrm>
          <a:solidFill>
            <a:srgbClr val="009F53"/>
          </a:solidFill>
        </p:spPr>
        <p:txBody>
          <a:bodyPr/>
          <a:lstStyle/>
          <a:p>
            <a:r>
              <a:rPr lang="en-GB" dirty="0"/>
              <a:t>Asthma</a:t>
            </a:r>
          </a:p>
        </p:txBody>
      </p:sp>
      <p:graphicFrame>
        <p:nvGraphicFramePr>
          <p:cNvPr id="10" name="Table 9">
            <a:extLst>
              <a:ext uri="{FF2B5EF4-FFF2-40B4-BE49-F238E27FC236}">
                <a16:creationId xmlns:a16="http://schemas.microsoft.com/office/drawing/2014/main" id="{66C7B643-E1CB-1B25-B5CC-4204B0134D9D}"/>
              </a:ext>
            </a:extLst>
          </p:cNvPr>
          <p:cNvGraphicFramePr>
            <a:graphicFrameLocks noGrp="1"/>
          </p:cNvGraphicFramePr>
          <p:nvPr>
            <p:extLst>
              <p:ext uri="{D42A27DB-BD31-4B8C-83A1-F6EECF244321}">
                <p14:modId xmlns:p14="http://schemas.microsoft.com/office/powerpoint/2010/main" val="3267266852"/>
              </p:ext>
            </p:extLst>
          </p:nvPr>
        </p:nvGraphicFramePr>
        <p:xfrm>
          <a:off x="59375" y="6700237"/>
          <a:ext cx="1625600" cy="204470"/>
        </p:xfrm>
        <a:graphic>
          <a:graphicData uri="http://schemas.openxmlformats.org/drawingml/2006/table">
            <a:tbl>
              <a:tblPr/>
              <a:tblGrid>
                <a:gridCol w="1625600">
                  <a:extLst>
                    <a:ext uri="{9D8B030D-6E8A-4147-A177-3AD203B41FA5}">
                      <a16:colId xmlns:a16="http://schemas.microsoft.com/office/drawing/2014/main" val="130336027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KS2-POW-V1.0-1</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30463949"/>
                  </a:ext>
                </a:extLst>
              </a:tr>
            </a:tbl>
          </a:graphicData>
        </a:graphic>
      </p:graphicFrame>
      <p:sp>
        <p:nvSpPr>
          <p:cNvPr id="6" name="TextBox 5">
            <a:extLst>
              <a:ext uri="{FF2B5EF4-FFF2-40B4-BE49-F238E27FC236}">
                <a16:creationId xmlns:a16="http://schemas.microsoft.com/office/drawing/2014/main" id="{60E995DE-31DE-F8D5-A91A-5027E77BA513}"/>
              </a:ext>
            </a:extLst>
          </p:cNvPr>
          <p:cNvSpPr txBox="1"/>
          <p:nvPr/>
        </p:nvSpPr>
        <p:spPr>
          <a:xfrm>
            <a:off x="10515600" y="6658486"/>
            <a:ext cx="1895475" cy="246221"/>
          </a:xfrm>
          <a:prstGeom prst="rect">
            <a:avLst/>
          </a:prstGeom>
          <a:noFill/>
        </p:spPr>
        <p:txBody>
          <a:bodyPr wrap="square">
            <a:spAutoFit/>
          </a:bodyPr>
          <a:lstStyle/>
          <a:p>
            <a:r>
              <a:rPr lang="en-GB" sz="1000" dirty="0">
                <a:effectLst/>
                <a:latin typeface="Arial" panose="020B0604020202020204" pitchFamily="34" charset="0"/>
                <a:ea typeface="MS Mincho" panose="02020609040205080304" pitchFamily="49" charset="-128"/>
                <a:cs typeface="Arial" panose="020B0604020202020204" pitchFamily="34" charset="0"/>
              </a:rPr>
              <a:t>© 2024 St John Ambulance</a:t>
            </a:r>
          </a:p>
        </p:txBody>
      </p:sp>
    </p:spTree>
    <p:extLst>
      <p:ext uri="{BB962C8B-B14F-4D97-AF65-F5344CB8AC3E}">
        <p14:creationId xmlns:p14="http://schemas.microsoft.com/office/powerpoint/2010/main" val="4248950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F6ABC8E-C49E-4568-0B54-CDBD933C883E}"/>
              </a:ext>
            </a:extLst>
          </p:cNvPr>
          <p:cNvSpPr>
            <a:spLocks noGrp="1" noRot="1" noMove="1" noResize="1" noEditPoints="1" noAdjustHandles="1" noChangeArrowheads="1" noChangeShapeType="1"/>
          </p:cNvSpPr>
          <p:nvPr/>
        </p:nvSpPr>
        <p:spPr>
          <a:xfrm>
            <a:off x="0" y="1730829"/>
            <a:ext cx="1447800" cy="17961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2" name="Picture 4" descr="Images of various pieces of jewellery which highlight medical alerts.">
            <a:extLst>
              <a:ext uri="{FF2B5EF4-FFF2-40B4-BE49-F238E27FC236}">
                <a16:creationId xmlns:a16="http://schemas.microsoft.com/office/drawing/2014/main" id="{53B8D70D-0F50-D435-1D69-53D671CE48AF}"/>
              </a:ext>
            </a:extLst>
          </p:cNvPr>
          <p:cNvPicPr>
            <a:picLocks noChangeAspect="1"/>
          </p:cNvPicPr>
          <p:nvPr/>
        </p:nvPicPr>
        <p:blipFill>
          <a:blip r:embed="rId3"/>
          <a:stretch>
            <a:fillRect/>
          </a:stretch>
        </p:blipFill>
        <p:spPr>
          <a:xfrm>
            <a:off x="729989" y="2690540"/>
            <a:ext cx="2351457" cy="1386530"/>
          </a:xfrm>
          <a:prstGeom prst="rect">
            <a:avLst/>
          </a:prstGeom>
        </p:spPr>
      </p:pic>
      <p:sp>
        <p:nvSpPr>
          <p:cNvPr id="24" name="TextBox 23">
            <a:extLst>
              <a:ext uri="{FF2B5EF4-FFF2-40B4-BE49-F238E27FC236}">
                <a16:creationId xmlns:a16="http://schemas.microsoft.com/office/drawing/2014/main" id="{099912F8-760F-6A37-C224-FC5AD5CC119D}"/>
              </a:ext>
            </a:extLst>
          </p:cNvPr>
          <p:cNvSpPr txBox="1"/>
          <p:nvPr/>
        </p:nvSpPr>
        <p:spPr>
          <a:xfrm>
            <a:off x="4801100" y="2299023"/>
            <a:ext cx="4665912" cy="1015663"/>
          </a:xfrm>
          <a:prstGeom prst="rect">
            <a:avLst/>
          </a:prstGeom>
          <a:noFill/>
          <a:ln w="38100">
            <a:solidFill>
              <a:srgbClr val="009F4D"/>
            </a:solidFill>
          </a:ln>
        </p:spPr>
        <p:txBody>
          <a:bodyPr wrap="square">
            <a:spAutoFit/>
          </a:bodyPr>
          <a:lstStyle/>
          <a:p>
            <a:r>
              <a:rPr lang="en-GB" sz="2000" b="0" i="0" dirty="0">
                <a:effectLst/>
                <a:latin typeface="Arial" panose="020B0604020202020204" pitchFamily="34" charset="0"/>
                <a:cs typeface="Arial" panose="020B0604020202020204" pitchFamily="34" charset="0"/>
              </a:rPr>
              <a:t>People with </a:t>
            </a:r>
            <a:r>
              <a:rPr lang="en-GB" sz="2000" dirty="0">
                <a:latin typeface="Arial" panose="020B0604020202020204" pitchFamily="34" charset="0"/>
                <a:cs typeface="Arial" panose="020B0604020202020204" pitchFamily="34" charset="0"/>
              </a:rPr>
              <a:t>asthma</a:t>
            </a:r>
            <a:r>
              <a:rPr lang="en-GB" sz="2000" b="0" i="0" dirty="0">
                <a:effectLst/>
                <a:latin typeface="Arial" panose="020B0604020202020204" pitchFamily="34" charset="0"/>
                <a:cs typeface="Arial" panose="020B0604020202020204" pitchFamily="34" charset="0"/>
              </a:rPr>
              <a:t> may wear ‘medical alerts’ such as jewellery, to show that they suffer from asthma.</a:t>
            </a:r>
            <a:endParaRPr lang="en-GB" sz="2000" dirty="0">
              <a:latin typeface="Arial" panose="020B0604020202020204" pitchFamily="34" charset="0"/>
              <a:cs typeface="Arial" panose="020B0604020202020204" pitchFamily="34" charset="0"/>
            </a:endParaRPr>
          </a:p>
        </p:txBody>
      </p:sp>
      <p:sp>
        <p:nvSpPr>
          <p:cNvPr id="30" name="TextBox 29">
            <a:extLst>
              <a:ext uri="{FF2B5EF4-FFF2-40B4-BE49-F238E27FC236}">
                <a16:creationId xmlns:a16="http://schemas.microsoft.com/office/drawing/2014/main" id="{79C15E54-CB07-449D-0AEB-51A5CCF65FB3}"/>
              </a:ext>
            </a:extLst>
          </p:cNvPr>
          <p:cNvSpPr txBox="1"/>
          <p:nvPr/>
        </p:nvSpPr>
        <p:spPr>
          <a:xfrm>
            <a:off x="1359714" y="4999905"/>
            <a:ext cx="3696499" cy="707886"/>
          </a:xfrm>
          <a:prstGeom prst="rect">
            <a:avLst/>
          </a:prstGeom>
          <a:noFill/>
          <a:ln w="38100">
            <a:solidFill>
              <a:srgbClr val="009F4D"/>
            </a:solidFill>
          </a:ln>
        </p:spPr>
        <p:txBody>
          <a:bodyPr wrap="square">
            <a:spAutoFit/>
          </a:bodyPr>
          <a:lstStyle/>
          <a:p>
            <a:r>
              <a:rPr lang="en-GB" sz="2000" b="0" i="0" dirty="0">
                <a:effectLst/>
                <a:latin typeface="Arial" panose="020B0604020202020204" pitchFamily="34" charset="0"/>
                <a:cs typeface="Arial" panose="020B0604020202020204" pitchFamily="34" charset="0"/>
              </a:rPr>
              <a:t>People with asthma may also carry an inhaler with them.</a:t>
            </a:r>
            <a:endParaRPr lang="en-GB" sz="2000" dirty="0">
              <a:latin typeface="Arial" panose="020B0604020202020204" pitchFamily="34" charset="0"/>
              <a:cs typeface="Arial" panose="020B0604020202020204" pitchFamily="34" charset="0"/>
            </a:endParaRPr>
          </a:p>
        </p:txBody>
      </p:sp>
      <p:pic>
        <p:nvPicPr>
          <p:cNvPr id="11" name="Picture 10" descr="Inhaler.">
            <a:extLst>
              <a:ext uri="{FF2B5EF4-FFF2-40B4-BE49-F238E27FC236}">
                <a16:creationId xmlns:a16="http://schemas.microsoft.com/office/drawing/2014/main" id="{02F0351F-C6B1-BBDD-4202-1FDC4D1CA3FE}"/>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5938" b="93594" l="10000" r="90000">
                        <a14:foregroundMark x1="20208" y1="10469" x2="35833" y2="17500"/>
                        <a14:foregroundMark x1="35833" y1="17500" x2="35833" y2="17500"/>
                        <a14:foregroundMark x1="22917" y1="5938" x2="36354" y2="18281"/>
                        <a14:foregroundMark x1="43750" y1="82031" x2="58229" y2="93594"/>
                        <a14:foregroundMark x1="58229" y1="93594" x2="68750" y2="91094"/>
                        <a14:backgroundMark x1="24896" y1="50313" x2="39688" y2="93125"/>
                      </a14:backgroundRemoval>
                    </a14:imgEffect>
                  </a14:imgLayer>
                </a14:imgProps>
              </a:ext>
              <a:ext uri="{28A0092B-C50C-407E-A947-70E740481C1C}">
                <a14:useLocalDpi xmlns:a14="http://schemas.microsoft.com/office/drawing/2010/main" val="0"/>
              </a:ext>
            </a:extLst>
          </a:blip>
          <a:stretch>
            <a:fillRect/>
          </a:stretch>
        </p:blipFill>
        <p:spPr>
          <a:xfrm>
            <a:off x="5056213" y="4510538"/>
            <a:ext cx="2333825" cy="1555882"/>
          </a:xfrm>
          <a:prstGeom prst="rect">
            <a:avLst/>
          </a:prstGeom>
        </p:spPr>
      </p:pic>
      <p:pic>
        <p:nvPicPr>
          <p:cNvPr id="5" name="Picture 4" descr="A person holding a tool in his pocket&#10;&#10;Description automatically generated">
            <a:extLst>
              <a:ext uri="{FF2B5EF4-FFF2-40B4-BE49-F238E27FC236}">
                <a16:creationId xmlns:a16="http://schemas.microsoft.com/office/drawing/2014/main" id="{8BE4B886-D637-D70F-2A4E-E404B7C9364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22479" y="4073973"/>
            <a:ext cx="2988295" cy="1992448"/>
          </a:xfrm>
          <a:prstGeom prst="rect">
            <a:avLst/>
          </a:prstGeom>
        </p:spPr>
      </p:pic>
      <p:pic>
        <p:nvPicPr>
          <p:cNvPr id="9" name="Picture 8" descr="A close-up of hands holding each other&#10;&#10;Description automatically generated">
            <a:extLst>
              <a:ext uri="{FF2B5EF4-FFF2-40B4-BE49-F238E27FC236}">
                <a16:creationId xmlns:a16="http://schemas.microsoft.com/office/drawing/2014/main" id="{F59F0396-4FE4-3289-415E-A8800B76F1EE}"/>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42" b="89942" l="2997" r="97333">
                        <a14:foregroundMark x1="7252" y1="3214" x2="7911" y2="4758"/>
                        <a14:foregroundMark x1="8151" y1="4758" x2="22475" y2="9766"/>
                        <a14:foregroundMark x1="26970" y1="8180" x2="14864" y2="7262"/>
                        <a14:foregroundMark x1="77375" y1="2254" x2="86785" y2="14149"/>
                        <a14:foregroundMark x1="93977" y1="2588" x2="87684" y2="12896"/>
                        <a14:foregroundMark x1="4555" y1="3506" x2="2997" y2="83"/>
                        <a14:foregroundMark x1="96644" y1="1336" x2="96644" y2="1336"/>
                        <a14:foregroundMark x1="97333" y1="1336" x2="96883" y2="2254"/>
                      </a14:backgroundRemoval>
                    </a14:imgEffect>
                  </a14:imgLayer>
                </a14:imgProps>
              </a:ext>
              <a:ext uri="{28A0092B-C50C-407E-A947-70E740481C1C}">
                <a14:useLocalDpi xmlns:a14="http://schemas.microsoft.com/office/drawing/2010/main" val="0"/>
              </a:ext>
            </a:extLst>
          </a:blip>
          <a:stretch>
            <a:fillRect/>
          </a:stretch>
        </p:blipFill>
        <p:spPr>
          <a:xfrm>
            <a:off x="1875447" y="2009268"/>
            <a:ext cx="2685202" cy="1928003"/>
          </a:xfrm>
          <a:prstGeom prst="rect">
            <a:avLst/>
          </a:prstGeom>
        </p:spPr>
      </p:pic>
      <p:sp>
        <p:nvSpPr>
          <p:cNvPr id="2" name="Title 1">
            <a:extLst>
              <a:ext uri="{FF2B5EF4-FFF2-40B4-BE49-F238E27FC236}">
                <a16:creationId xmlns:a16="http://schemas.microsoft.com/office/drawing/2014/main" id="{F2A5E6E3-656D-F014-8504-FF704B771D0D}"/>
              </a:ext>
            </a:extLst>
          </p:cNvPr>
          <p:cNvSpPr>
            <a:spLocks noGrp="1"/>
          </p:cNvSpPr>
          <p:nvPr>
            <p:ph type="title"/>
          </p:nvPr>
        </p:nvSpPr>
        <p:spPr>
          <a:xfrm>
            <a:off x="429827" y="641119"/>
            <a:ext cx="1865698" cy="539611"/>
          </a:xfrm>
          <a:solidFill>
            <a:srgbClr val="009F53"/>
          </a:solidFill>
        </p:spPr>
        <p:txBody>
          <a:bodyPr/>
          <a:lstStyle/>
          <a:p>
            <a:r>
              <a:rPr lang="en-GB" dirty="0"/>
              <a:t>Asthma</a:t>
            </a:r>
          </a:p>
        </p:txBody>
      </p:sp>
      <p:sp>
        <p:nvSpPr>
          <p:cNvPr id="4" name="Title 1">
            <a:extLst>
              <a:ext uri="{FF2B5EF4-FFF2-40B4-BE49-F238E27FC236}">
                <a16:creationId xmlns:a16="http://schemas.microsoft.com/office/drawing/2014/main" id="{6DD67DD3-9E5B-FED7-8980-939266EB688E}"/>
              </a:ext>
            </a:extLst>
          </p:cNvPr>
          <p:cNvSpPr txBox="1">
            <a:spLocks/>
          </p:cNvSpPr>
          <p:nvPr/>
        </p:nvSpPr>
        <p:spPr>
          <a:xfrm>
            <a:off x="426833" y="1178577"/>
            <a:ext cx="4230892" cy="282446"/>
          </a:xfrm>
          <a:prstGeom prst="rect">
            <a:avLst/>
          </a:prstGeom>
          <a:solidFill>
            <a:srgbClr val="E2E001"/>
          </a:solidFill>
        </p:spPr>
        <p:txBody>
          <a:bodyPr/>
          <a:lstStyle>
            <a:lvl1pPr algn="l" defTabSz="914400" rtl="0" eaLnBrk="1" latinLnBrk="0" hangingPunct="1">
              <a:lnSpc>
                <a:spcPct val="90000"/>
              </a:lnSpc>
              <a:spcBef>
                <a:spcPct val="0"/>
              </a:spcBef>
              <a:buNone/>
              <a:defRPr sz="3600" b="1" kern="1200">
                <a:solidFill>
                  <a:schemeClr val="bg1"/>
                </a:solidFill>
                <a:latin typeface="+mj-lt"/>
                <a:ea typeface="+mj-ea"/>
                <a:cs typeface="+mj-cs"/>
              </a:defRPr>
            </a:lvl1pPr>
          </a:lstStyle>
          <a:p>
            <a:r>
              <a:rPr lang="en-US" sz="1800" dirty="0">
                <a:solidFill>
                  <a:schemeClr val="tx1"/>
                </a:solidFill>
                <a:latin typeface="Arial" panose="020B0604020202020204" pitchFamily="34" charset="0"/>
                <a:cs typeface="Arial" panose="020B0604020202020204" pitchFamily="34" charset="0"/>
              </a:rPr>
              <a:t>What people with asthma might have</a:t>
            </a:r>
          </a:p>
        </p:txBody>
      </p:sp>
      <p:graphicFrame>
        <p:nvGraphicFramePr>
          <p:cNvPr id="10" name="Table 9">
            <a:extLst>
              <a:ext uri="{FF2B5EF4-FFF2-40B4-BE49-F238E27FC236}">
                <a16:creationId xmlns:a16="http://schemas.microsoft.com/office/drawing/2014/main" id="{F7BDFF4E-6A80-10AA-709D-37F302F3D08E}"/>
              </a:ext>
            </a:extLst>
          </p:cNvPr>
          <p:cNvGraphicFramePr>
            <a:graphicFrameLocks noGrp="1"/>
          </p:cNvGraphicFramePr>
          <p:nvPr>
            <p:extLst>
              <p:ext uri="{D42A27DB-BD31-4B8C-83A1-F6EECF244321}">
                <p14:modId xmlns:p14="http://schemas.microsoft.com/office/powerpoint/2010/main" val="3267266852"/>
              </p:ext>
            </p:extLst>
          </p:nvPr>
        </p:nvGraphicFramePr>
        <p:xfrm>
          <a:off x="59375" y="6700237"/>
          <a:ext cx="1625600" cy="204470"/>
        </p:xfrm>
        <a:graphic>
          <a:graphicData uri="http://schemas.openxmlformats.org/drawingml/2006/table">
            <a:tbl>
              <a:tblPr/>
              <a:tblGrid>
                <a:gridCol w="1625600">
                  <a:extLst>
                    <a:ext uri="{9D8B030D-6E8A-4147-A177-3AD203B41FA5}">
                      <a16:colId xmlns:a16="http://schemas.microsoft.com/office/drawing/2014/main" val="130336027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KS2-POW-V1.0-1</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30463949"/>
                  </a:ext>
                </a:extLst>
              </a:tr>
            </a:tbl>
          </a:graphicData>
        </a:graphic>
      </p:graphicFrame>
      <p:sp>
        <p:nvSpPr>
          <p:cNvPr id="3" name="TextBox 2">
            <a:extLst>
              <a:ext uri="{FF2B5EF4-FFF2-40B4-BE49-F238E27FC236}">
                <a16:creationId xmlns:a16="http://schemas.microsoft.com/office/drawing/2014/main" id="{DD2E1F38-CBDA-A664-10A6-64DB36AB4517}"/>
              </a:ext>
            </a:extLst>
          </p:cNvPr>
          <p:cNvSpPr txBox="1"/>
          <p:nvPr/>
        </p:nvSpPr>
        <p:spPr>
          <a:xfrm>
            <a:off x="10515600" y="6658486"/>
            <a:ext cx="1895475" cy="246221"/>
          </a:xfrm>
          <a:prstGeom prst="rect">
            <a:avLst/>
          </a:prstGeom>
          <a:noFill/>
        </p:spPr>
        <p:txBody>
          <a:bodyPr wrap="square">
            <a:spAutoFit/>
          </a:bodyPr>
          <a:lstStyle/>
          <a:p>
            <a:r>
              <a:rPr lang="en-GB" sz="1000" dirty="0">
                <a:effectLst/>
                <a:latin typeface="Arial" panose="020B0604020202020204" pitchFamily="34" charset="0"/>
                <a:ea typeface="MS Mincho" panose="02020609040205080304" pitchFamily="49" charset="-128"/>
                <a:cs typeface="Arial" panose="020B0604020202020204" pitchFamily="34" charset="0"/>
              </a:rPr>
              <a:t>© 2024 St John Ambulance</a:t>
            </a:r>
          </a:p>
        </p:txBody>
      </p:sp>
    </p:spTree>
    <p:extLst>
      <p:ext uri="{BB962C8B-B14F-4D97-AF65-F5344CB8AC3E}">
        <p14:creationId xmlns:p14="http://schemas.microsoft.com/office/powerpoint/2010/main" val="40307158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48A27F6-F865-32FC-F708-E911BC10F62E}"/>
              </a:ext>
            </a:extLst>
          </p:cNvPr>
          <p:cNvSpPr>
            <a:spLocks noGrp="1" noRot="1" noMove="1" noResize="1" noEditPoints="1" noAdjustHandles="1" noChangeArrowheads="1" noChangeShapeType="1"/>
          </p:cNvSpPr>
          <p:nvPr/>
        </p:nvSpPr>
        <p:spPr>
          <a:xfrm>
            <a:off x="0" y="1730829"/>
            <a:ext cx="1447800" cy="17961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0B795FCD-B079-6441-4ED3-77F8C588BE12}"/>
              </a:ext>
            </a:extLst>
          </p:cNvPr>
          <p:cNvSpPr txBox="1"/>
          <p:nvPr/>
        </p:nvSpPr>
        <p:spPr>
          <a:xfrm>
            <a:off x="558159" y="2203532"/>
            <a:ext cx="5204466" cy="1323439"/>
          </a:xfrm>
          <a:prstGeom prst="rect">
            <a:avLst/>
          </a:prstGeom>
          <a:noFill/>
          <a:ln w="57150">
            <a:solidFill>
              <a:srgbClr val="009F4D"/>
            </a:solidFill>
          </a:ln>
        </p:spPr>
        <p:txBody>
          <a:bodyPr wrap="square">
            <a:spAutoFit/>
          </a:bodyPr>
          <a:lstStyle/>
          <a:p>
            <a:pPr>
              <a:buClr>
                <a:srgbClr val="009F4D"/>
              </a:buClr>
            </a:pPr>
            <a:r>
              <a:rPr lang="en-GB" sz="2000" b="0" i="0" dirty="0">
                <a:effectLst/>
                <a:latin typeface="Arial" panose="020B0604020202020204" pitchFamily="34" charset="0"/>
                <a:cs typeface="Arial" panose="020B0604020202020204" pitchFamily="34" charset="0"/>
              </a:rPr>
              <a:t>During an asthma attack, the muscles of the air passages in the lungs go into spasm. As a result, the airways become narrowed, which makes breathing more difficult</a:t>
            </a:r>
            <a:endParaRPr lang="en-GB" sz="2000" dirty="0">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19975C29-B6BB-0F19-5FAB-1FD3577A4C55}"/>
              </a:ext>
            </a:extLst>
          </p:cNvPr>
          <p:cNvSpPr txBox="1"/>
          <p:nvPr/>
        </p:nvSpPr>
        <p:spPr>
          <a:xfrm>
            <a:off x="558159" y="4169883"/>
            <a:ext cx="5204466" cy="1323439"/>
          </a:xfrm>
          <a:prstGeom prst="rect">
            <a:avLst/>
          </a:prstGeom>
          <a:noFill/>
          <a:ln w="57150">
            <a:solidFill>
              <a:srgbClr val="009F4D"/>
            </a:solidFill>
          </a:ln>
        </p:spPr>
        <p:txBody>
          <a:bodyPr wrap="square">
            <a:spAutoFit/>
          </a:bodyPr>
          <a:lstStyle/>
          <a:p>
            <a:pPr>
              <a:buClr>
                <a:srgbClr val="009F4D"/>
              </a:buClr>
            </a:pPr>
            <a:r>
              <a:rPr lang="en-GB" sz="2000" b="0" i="0" dirty="0">
                <a:effectLst/>
                <a:latin typeface="Arial" panose="020B0604020202020204" pitchFamily="34" charset="0"/>
                <a:cs typeface="Arial" panose="020B0604020202020204" pitchFamily="34" charset="0"/>
              </a:rPr>
              <a:t>Sometimes there is a recognised trigger for an attack, such as a cold, a drug, cigarette smoke or an allergy. At other times, there is no obvious trigger. </a:t>
            </a:r>
            <a:endParaRPr lang="en-GB" sz="2000" dirty="0">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EA39F8A8-7D2B-BC61-1218-C3D1707782B0}"/>
              </a:ext>
            </a:extLst>
          </p:cNvPr>
          <p:cNvSpPr>
            <a:spLocks noGrp="1"/>
          </p:cNvSpPr>
          <p:nvPr>
            <p:ph type="title"/>
          </p:nvPr>
        </p:nvSpPr>
        <p:spPr>
          <a:xfrm>
            <a:off x="429827" y="641119"/>
            <a:ext cx="3608773" cy="539611"/>
          </a:xfrm>
          <a:solidFill>
            <a:srgbClr val="009F53"/>
          </a:solidFill>
        </p:spPr>
        <p:txBody>
          <a:bodyPr/>
          <a:lstStyle/>
          <a:p>
            <a:r>
              <a:rPr lang="en-GB" dirty="0"/>
              <a:t>Asthma attacks</a:t>
            </a:r>
          </a:p>
        </p:txBody>
      </p:sp>
      <p:sp>
        <p:nvSpPr>
          <p:cNvPr id="8" name="Title 1">
            <a:extLst>
              <a:ext uri="{FF2B5EF4-FFF2-40B4-BE49-F238E27FC236}">
                <a16:creationId xmlns:a16="http://schemas.microsoft.com/office/drawing/2014/main" id="{93834AEB-1C6A-8AAD-33E4-7FB0DA26EEA0}"/>
              </a:ext>
            </a:extLst>
          </p:cNvPr>
          <p:cNvSpPr txBox="1">
            <a:spLocks/>
          </p:cNvSpPr>
          <p:nvPr/>
        </p:nvSpPr>
        <p:spPr>
          <a:xfrm>
            <a:off x="426832" y="1178577"/>
            <a:ext cx="3059317" cy="282446"/>
          </a:xfrm>
          <a:prstGeom prst="rect">
            <a:avLst/>
          </a:prstGeom>
          <a:solidFill>
            <a:srgbClr val="E2E001"/>
          </a:solidFill>
        </p:spPr>
        <p:txBody>
          <a:bodyPr/>
          <a:lstStyle>
            <a:lvl1pPr algn="l" defTabSz="914400" rtl="0" eaLnBrk="1" latinLnBrk="0" hangingPunct="1">
              <a:lnSpc>
                <a:spcPct val="90000"/>
              </a:lnSpc>
              <a:spcBef>
                <a:spcPct val="0"/>
              </a:spcBef>
              <a:buNone/>
              <a:defRPr sz="3600" b="1" kern="1200">
                <a:solidFill>
                  <a:schemeClr val="bg1"/>
                </a:solidFill>
                <a:latin typeface="+mj-lt"/>
                <a:ea typeface="+mj-ea"/>
                <a:cs typeface="+mj-cs"/>
              </a:defRPr>
            </a:lvl1pPr>
          </a:lstStyle>
          <a:p>
            <a:r>
              <a:rPr lang="en-US" sz="1800" dirty="0">
                <a:solidFill>
                  <a:schemeClr val="tx1"/>
                </a:solidFill>
                <a:latin typeface="Arial" panose="020B0604020202020204" pitchFamily="34" charset="0"/>
                <a:cs typeface="Arial" panose="020B0604020202020204" pitchFamily="34" charset="0"/>
              </a:rPr>
              <a:t>What is an asthma attack?</a:t>
            </a:r>
          </a:p>
        </p:txBody>
      </p:sp>
      <p:pic>
        <p:nvPicPr>
          <p:cNvPr id="19" name="Picture 18">
            <a:extLst>
              <a:ext uri="{FF2B5EF4-FFF2-40B4-BE49-F238E27FC236}">
                <a16:creationId xmlns:a16="http://schemas.microsoft.com/office/drawing/2014/main" id="{31E916B3-604C-E06A-FDB6-E0C1528DE452}"/>
              </a:ext>
              <a:ext uri="{C183D7F6-B498-43B3-948B-1728B52AA6E4}">
                <adec:decorative xmlns:adec="http://schemas.microsoft.com/office/drawing/2017/decorative" val="1"/>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786" b="99206" l="2017" r="99280">
                        <a14:foregroundMark x1="41066" y1="4563" x2="53170" y2="2381"/>
                        <a14:foregroundMark x1="53170" y1="2381" x2="34150" y2="4365"/>
                        <a14:foregroundMark x1="34150" y1="4365" x2="62104" y2="14484"/>
                        <a14:foregroundMark x1="62104" y1="14484" x2="29539" y2="24206"/>
                        <a14:foregroundMark x1="29539" y1="24206" x2="53170" y2="28968"/>
                        <a14:foregroundMark x1="53170" y1="28968" x2="28818" y2="38095"/>
                        <a14:foregroundMark x1="28818" y1="38095" x2="21470" y2="44841"/>
                        <a14:foregroundMark x1="21470" y1="44841" x2="76657" y2="55159"/>
                        <a14:foregroundMark x1="76657" y1="55159" x2="37896" y2="67063"/>
                        <a14:foregroundMark x1="37896" y1="67063" x2="68732" y2="73016"/>
                        <a14:foregroundMark x1="68732" y1="73016" x2="57205" y2="76389"/>
                        <a14:foregroundMark x1="19885" y1="11111" x2="11960" y2="18056"/>
                        <a14:foregroundMark x1="11960" y1="18056" x2="5620" y2="32738"/>
                        <a14:foregroundMark x1="5620" y1="32738" x2="11383" y2="43849"/>
                        <a14:foregroundMark x1="11383" y1="43849" x2="20173" y2="38294"/>
                        <a14:foregroundMark x1="20173" y1="38294" x2="26657" y2="30159"/>
                        <a14:foregroundMark x1="26657" y1="30159" x2="17291" y2="29365"/>
                        <a14:foregroundMark x1="17291" y1="29365" x2="6340" y2="45437"/>
                        <a14:foregroundMark x1="6340" y1="45437" x2="2594" y2="59127"/>
                        <a14:foregroundMark x1="2594" y1="59127" x2="8069" y2="68651"/>
                        <a14:foregroundMark x1="8069" y1="68651" x2="22767" y2="72024"/>
                        <a14:foregroundMark x1="22767" y1="72024" x2="31988" y2="66468"/>
                        <a14:foregroundMark x1="31988" y1="66468" x2="17435" y2="56349"/>
                        <a14:foregroundMark x1="17435" y1="56349" x2="8069" y2="62500"/>
                        <a14:foregroundMark x1="8069" y1="62500" x2="7925" y2="77976"/>
                        <a14:foregroundMark x1="7925" y1="77976" x2="16138" y2="81746"/>
                        <a14:foregroundMark x1="16138" y1="81746" x2="24207" y2="82143"/>
                        <a14:foregroundMark x1="24207" y1="82143" x2="10663" y2="84325"/>
                        <a14:foregroundMark x1="10663" y1="84325" x2="9078" y2="98810"/>
                        <a14:foregroundMark x1="9078" y1="98810" x2="24784" y2="98810"/>
                        <a14:foregroundMark x1="24784" y1="98810" x2="50720" y2="83532"/>
                        <a14:foregroundMark x1="50720" y1="83532" x2="46830" y2="64484"/>
                        <a14:foregroundMark x1="46830" y1="64484" x2="39914" y2="55357"/>
                        <a14:foregroundMark x1="39914" y1="55357" x2="70173" y2="41468"/>
                        <a14:foregroundMark x1="70173" y1="41468" x2="83573" y2="45040"/>
                        <a14:foregroundMark x1="83573" y1="45040" x2="73775" y2="64286"/>
                        <a14:foregroundMark x1="73775" y1="64286" x2="88329" y2="53175"/>
                        <a14:foregroundMark x1="88329" y1="53175" x2="70893" y2="24008"/>
                        <a14:foregroundMark x1="70893" y1="24008" x2="83141" y2="22024"/>
                        <a14:foregroundMark x1="83141" y1="22024" x2="89193" y2="53571"/>
                        <a14:foregroundMark x1="8790" y1="39286" x2="1873" y2="51984"/>
                        <a14:foregroundMark x1="1873" y1="51984" x2="13256" y2="48214"/>
                        <a14:foregroundMark x1="13256" y1="48214" x2="5331" y2="60119"/>
                        <a14:foregroundMark x1="5331" y1="60119" x2="17003" y2="63294"/>
                        <a14:foregroundMark x1="17003" y1="63294" x2="3746" y2="81944"/>
                        <a14:foregroundMark x1="3746" y1="81944" x2="35159" y2="76389"/>
                        <a14:foregroundMark x1="35159" y1="76389" x2="16138" y2="98611"/>
                        <a14:foregroundMark x1="16138" y1="98611" x2="75504" y2="83135"/>
                        <a14:foregroundMark x1="75504" y1="83135" x2="92651" y2="70040"/>
                        <a14:foregroundMark x1="92651" y1="70040" x2="85591" y2="84921"/>
                        <a14:foregroundMark x1="85591" y1="84921" x2="91943" y2="87532"/>
                        <a14:foregroundMark x1="94345" y1="84781" x2="91931" y2="71032"/>
                        <a14:foregroundMark x1="91931" y1="71032" x2="53458" y2="50397"/>
                        <a14:foregroundMark x1="53458" y1="50397" x2="62392" y2="43254"/>
                        <a14:foregroundMark x1="62392" y1="43254" x2="66571" y2="32143"/>
                        <a14:foregroundMark x1="66571" y1="32143" x2="38184" y2="19643"/>
                        <a14:foregroundMark x1="38184" y1="19643" x2="87032" y2="7341"/>
                        <a14:foregroundMark x1="87032" y1="7341" x2="78530" y2="5952"/>
                        <a14:foregroundMark x1="78530" y1="5952" x2="64409" y2="9722"/>
                        <a14:foregroundMark x1="64409" y1="9722" x2="74496" y2="9325"/>
                        <a14:foregroundMark x1="74496" y1="9325" x2="3746" y2="8730"/>
                        <a14:foregroundMark x1="3746" y1="8730" x2="11816" y2="2183"/>
                        <a14:foregroundMark x1="11816" y1="2183" x2="2305" y2="3770"/>
                        <a14:foregroundMark x1="2305" y1="3770" x2="43660" y2="41270"/>
                        <a14:foregroundMark x1="43660" y1="41270" x2="54755" y2="45238"/>
                        <a14:foregroundMark x1="54755" y1="45238" x2="17867" y2="62302"/>
                        <a14:foregroundMark x1="17867" y1="62302" x2="53890" y2="72222"/>
                        <a14:foregroundMark x1="53890" y1="72222" x2="79107" y2="72024"/>
                        <a14:foregroundMark x1="79107" y1="72024" x2="44380" y2="83730"/>
                        <a14:foregroundMark x1="44380" y1="83730" x2="58934" y2="88492"/>
                        <a14:foregroundMark x1="58934" y1="88492" x2="68876" y2="88294"/>
                        <a14:foregroundMark x1="4467" y1="96032" x2="41643" y2="68849"/>
                        <a14:foregroundMark x1="41643" y1="68849" x2="82709" y2="14881"/>
                        <a14:foregroundMark x1="82709" y1="14881" x2="99280" y2="1786"/>
                        <a14:foregroundMark x1="63833" y1="93651" x2="71902" y2="93056"/>
                        <a14:foregroundMark x1="71902" y1="93056" x2="77666" y2="93056"/>
                        <a14:foregroundMark x1="76657" y1="96825" x2="64841" y2="97421"/>
                        <a14:foregroundMark x1="62680" y1="94246" x2="71182" y2="94246"/>
                        <a14:foregroundMark x1="71182" y1="94246" x2="77810" y2="93056"/>
                        <a14:foregroundMark x1="69885" y1="92262" x2="77954" y2="92659"/>
                        <a14:foregroundMark x1="77954" y1="92659" x2="71902" y2="97222"/>
                        <a14:foregroundMark x1="77954" y1="93056" x2="71614" y2="99206"/>
                        <a14:backgroundMark x1="99568" y1="83135" x2="85014" y2="99802"/>
                      </a14:backgroundRemoval>
                    </a14:imgEffect>
                  </a14:imgLayer>
                </a14:imgProps>
              </a:ext>
            </a:extLst>
          </a:blip>
          <a:srcRect l="28735" t="5077"/>
          <a:stretch/>
        </p:blipFill>
        <p:spPr>
          <a:xfrm>
            <a:off x="6558486" y="2162722"/>
            <a:ext cx="4566714" cy="4138476"/>
          </a:xfrm>
          <a:prstGeom prst="rect">
            <a:avLst/>
          </a:prstGeom>
        </p:spPr>
      </p:pic>
      <p:graphicFrame>
        <p:nvGraphicFramePr>
          <p:cNvPr id="21" name="Table 20">
            <a:extLst>
              <a:ext uri="{FF2B5EF4-FFF2-40B4-BE49-F238E27FC236}">
                <a16:creationId xmlns:a16="http://schemas.microsoft.com/office/drawing/2014/main" id="{77820876-6F95-076D-6B25-FA4E5A019FCE}"/>
              </a:ext>
            </a:extLst>
          </p:cNvPr>
          <p:cNvGraphicFramePr>
            <a:graphicFrameLocks noGrp="1"/>
          </p:cNvGraphicFramePr>
          <p:nvPr>
            <p:extLst>
              <p:ext uri="{D42A27DB-BD31-4B8C-83A1-F6EECF244321}">
                <p14:modId xmlns:p14="http://schemas.microsoft.com/office/powerpoint/2010/main" val="3267266852"/>
              </p:ext>
            </p:extLst>
          </p:nvPr>
        </p:nvGraphicFramePr>
        <p:xfrm>
          <a:off x="59375" y="6700237"/>
          <a:ext cx="1625600" cy="204470"/>
        </p:xfrm>
        <a:graphic>
          <a:graphicData uri="http://schemas.openxmlformats.org/drawingml/2006/table">
            <a:tbl>
              <a:tblPr/>
              <a:tblGrid>
                <a:gridCol w="1625600">
                  <a:extLst>
                    <a:ext uri="{9D8B030D-6E8A-4147-A177-3AD203B41FA5}">
                      <a16:colId xmlns:a16="http://schemas.microsoft.com/office/drawing/2014/main" val="130336027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KS2-POW-V1.0-1</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30463949"/>
                  </a:ext>
                </a:extLst>
              </a:tr>
            </a:tbl>
          </a:graphicData>
        </a:graphic>
      </p:graphicFrame>
      <p:sp>
        <p:nvSpPr>
          <p:cNvPr id="3" name="TextBox 2">
            <a:extLst>
              <a:ext uri="{FF2B5EF4-FFF2-40B4-BE49-F238E27FC236}">
                <a16:creationId xmlns:a16="http://schemas.microsoft.com/office/drawing/2014/main" id="{36FE4A3B-1CE1-9EB1-5867-5F6312A4E6F9}"/>
              </a:ext>
            </a:extLst>
          </p:cNvPr>
          <p:cNvSpPr txBox="1"/>
          <p:nvPr/>
        </p:nvSpPr>
        <p:spPr>
          <a:xfrm>
            <a:off x="10515600" y="6658486"/>
            <a:ext cx="1895475" cy="246221"/>
          </a:xfrm>
          <a:prstGeom prst="rect">
            <a:avLst/>
          </a:prstGeom>
          <a:noFill/>
        </p:spPr>
        <p:txBody>
          <a:bodyPr wrap="square">
            <a:spAutoFit/>
          </a:bodyPr>
          <a:lstStyle/>
          <a:p>
            <a:r>
              <a:rPr lang="en-GB" sz="1000" dirty="0">
                <a:effectLst/>
                <a:latin typeface="Arial" panose="020B0604020202020204" pitchFamily="34" charset="0"/>
                <a:ea typeface="MS Mincho" panose="02020609040205080304" pitchFamily="49" charset="-128"/>
                <a:cs typeface="Arial" panose="020B0604020202020204" pitchFamily="34" charset="0"/>
              </a:rPr>
              <a:t>© 2024 St John Ambulance</a:t>
            </a:r>
          </a:p>
        </p:txBody>
      </p:sp>
    </p:spTree>
    <p:extLst>
      <p:ext uri="{BB962C8B-B14F-4D97-AF65-F5344CB8AC3E}">
        <p14:creationId xmlns:p14="http://schemas.microsoft.com/office/powerpoint/2010/main" val="3542773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E673FAD-C3F4-6850-5C7E-8B17890C1024}"/>
              </a:ext>
            </a:extLst>
          </p:cNvPr>
          <p:cNvSpPr/>
          <p:nvPr/>
        </p:nvSpPr>
        <p:spPr>
          <a:xfrm>
            <a:off x="0" y="1730829"/>
            <a:ext cx="1447800" cy="17961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itle 1">
            <a:extLst>
              <a:ext uri="{FF2B5EF4-FFF2-40B4-BE49-F238E27FC236}">
                <a16:creationId xmlns:a16="http://schemas.microsoft.com/office/drawing/2014/main" id="{C69B47ED-0BFA-0D11-DBD9-A371B35DB884}"/>
              </a:ext>
            </a:extLst>
          </p:cNvPr>
          <p:cNvSpPr>
            <a:spLocks noGrp="1"/>
          </p:cNvSpPr>
          <p:nvPr>
            <p:ph type="title"/>
          </p:nvPr>
        </p:nvSpPr>
        <p:spPr>
          <a:xfrm>
            <a:off x="429827" y="641119"/>
            <a:ext cx="3750287" cy="539611"/>
          </a:xfrm>
          <a:solidFill>
            <a:srgbClr val="009F53"/>
          </a:solidFill>
        </p:spPr>
        <p:txBody>
          <a:bodyPr/>
          <a:lstStyle/>
          <a:p>
            <a:r>
              <a:rPr lang="en-US" dirty="0"/>
              <a:t>How we breathe</a:t>
            </a:r>
          </a:p>
        </p:txBody>
      </p:sp>
      <p:sp>
        <p:nvSpPr>
          <p:cNvPr id="3" name="Rectangle 2">
            <a:extLst>
              <a:ext uri="{FF2B5EF4-FFF2-40B4-BE49-F238E27FC236}">
                <a16:creationId xmlns:a16="http://schemas.microsoft.com/office/drawing/2014/main" id="{19DC6FA8-865E-CF73-A5FB-85B19FFEBE63}"/>
              </a:ext>
            </a:extLst>
          </p:cNvPr>
          <p:cNvSpPr/>
          <p:nvPr/>
        </p:nvSpPr>
        <p:spPr>
          <a:xfrm>
            <a:off x="429826" y="1744322"/>
            <a:ext cx="8169887" cy="3670236"/>
          </a:xfrm>
          <a:prstGeom prst="rect">
            <a:avLst/>
          </a:prstGeom>
        </p:spPr>
        <p:txBody>
          <a:bodyPr wrap="square" anchor="t">
            <a:spAutoFit/>
          </a:bodyPr>
          <a:lstStyle/>
          <a:p>
            <a:r>
              <a:rPr lang="en-GB" sz="2000" b="1" dirty="0">
                <a:solidFill>
                  <a:srgbClr val="009F53"/>
                </a:solidFill>
                <a:cs typeface="Times"/>
              </a:rPr>
              <a:t>Fill in the blanks!</a:t>
            </a:r>
          </a:p>
          <a:p>
            <a:endParaRPr lang="en-GB" sz="2000" dirty="0">
              <a:solidFill>
                <a:srgbClr val="009F53"/>
              </a:solidFill>
              <a:cs typeface="Times"/>
            </a:endParaRPr>
          </a:p>
          <a:p>
            <a:pPr marL="365125" indent="-365125">
              <a:spcAft>
                <a:spcPts val="488"/>
              </a:spcAft>
              <a:buClr>
                <a:srgbClr val="009F53"/>
              </a:buClr>
              <a:buSzPct val="100000"/>
              <a:buFont typeface="Lucida Grande"/>
              <a:buChar char="➤"/>
            </a:pPr>
            <a:r>
              <a:rPr lang="en-GB" sz="2000" dirty="0">
                <a:solidFill>
                  <a:srgbClr val="190F2F"/>
                </a:solidFill>
                <a:cs typeface="Times"/>
              </a:rPr>
              <a:t>We breathe air into our body through our MOUTH and </a:t>
            </a:r>
            <a:r>
              <a:rPr lang="en-GB" sz="2000" b="1" dirty="0">
                <a:solidFill>
                  <a:srgbClr val="190F2F"/>
                </a:solidFill>
                <a:cs typeface="Times"/>
              </a:rPr>
              <a:t>N_ _ _</a:t>
            </a:r>
            <a:br>
              <a:rPr lang="en-GB" sz="2000" b="1" dirty="0">
                <a:cs typeface="Times"/>
              </a:rPr>
            </a:br>
            <a:endParaRPr lang="en-GB" sz="2000" b="1" dirty="0">
              <a:solidFill>
                <a:srgbClr val="190F2F"/>
              </a:solidFill>
              <a:cs typeface="Times"/>
            </a:endParaRPr>
          </a:p>
          <a:p>
            <a:pPr marL="365125" indent="-365125">
              <a:spcAft>
                <a:spcPts val="488"/>
              </a:spcAft>
              <a:buClr>
                <a:srgbClr val="009F53"/>
              </a:buClr>
              <a:buSzPct val="100000"/>
              <a:buFont typeface="Lucida Grande"/>
              <a:buChar char="➤"/>
            </a:pPr>
            <a:r>
              <a:rPr lang="en-GB" sz="2000" dirty="0">
                <a:solidFill>
                  <a:srgbClr val="190F2F"/>
                </a:solidFill>
                <a:cs typeface="Times"/>
              </a:rPr>
              <a:t>This air needs to travel down into our LUNGS </a:t>
            </a:r>
            <a:br>
              <a:rPr lang="en-GB" sz="2000" dirty="0">
                <a:cs typeface="Times"/>
              </a:rPr>
            </a:br>
            <a:endParaRPr lang="en-US" sz="2000" b="1" dirty="0">
              <a:cs typeface="Arial"/>
            </a:endParaRPr>
          </a:p>
          <a:p>
            <a:pPr marL="365125" indent="-365125">
              <a:spcAft>
                <a:spcPts val="488"/>
              </a:spcAft>
              <a:buClr>
                <a:srgbClr val="009F53"/>
              </a:buClr>
              <a:buSzPct val="100000"/>
              <a:buFont typeface="Lucida Grande"/>
              <a:buChar char="➤"/>
            </a:pPr>
            <a:r>
              <a:rPr lang="en-GB" sz="2000" dirty="0">
                <a:solidFill>
                  <a:srgbClr val="190F2F"/>
                </a:solidFill>
                <a:cs typeface="Times"/>
              </a:rPr>
              <a:t>During an </a:t>
            </a:r>
            <a:r>
              <a:rPr lang="en-GB" sz="2000" b="1" dirty="0">
                <a:solidFill>
                  <a:srgbClr val="190F2F"/>
                </a:solidFill>
                <a:cs typeface="Times"/>
              </a:rPr>
              <a:t>A_ _ _ _ _ </a:t>
            </a:r>
            <a:r>
              <a:rPr lang="en-GB" sz="2000" dirty="0">
                <a:solidFill>
                  <a:srgbClr val="190F2F"/>
                </a:solidFill>
                <a:cs typeface="Times"/>
              </a:rPr>
              <a:t>attack the muscles of the air passages can go into spasm and this causes the passages to narrow which makes breathing </a:t>
            </a:r>
            <a:r>
              <a:rPr lang="en-GB" sz="2000" b="1" dirty="0">
                <a:solidFill>
                  <a:srgbClr val="190F2F"/>
                </a:solidFill>
                <a:cs typeface="Times"/>
              </a:rPr>
              <a:t>D_ _ _ _ _ _ _ _</a:t>
            </a:r>
            <a:br>
              <a:rPr lang="en-GB" sz="2000" dirty="0">
                <a:cs typeface="Times"/>
              </a:rPr>
            </a:br>
            <a:endParaRPr lang="en-GB" sz="2000" dirty="0">
              <a:solidFill>
                <a:srgbClr val="190F2F"/>
              </a:solidFill>
              <a:cs typeface="Times"/>
            </a:endParaRPr>
          </a:p>
          <a:p>
            <a:pPr marL="365125" indent="-365125">
              <a:spcAft>
                <a:spcPts val="488"/>
              </a:spcAft>
              <a:buClr>
                <a:srgbClr val="009F53"/>
              </a:buClr>
              <a:buSzPct val="100000"/>
              <a:buFont typeface="Lucida Grande"/>
              <a:buChar char="➤"/>
            </a:pPr>
            <a:r>
              <a:rPr lang="en-GB" sz="2000" dirty="0">
                <a:solidFill>
                  <a:srgbClr val="190F2F"/>
                </a:solidFill>
                <a:cs typeface="Times"/>
              </a:rPr>
              <a:t>Sometimes there is a </a:t>
            </a:r>
            <a:r>
              <a:rPr lang="en-GB" sz="2000" b="1" dirty="0">
                <a:solidFill>
                  <a:srgbClr val="190F2F"/>
                </a:solidFill>
                <a:cs typeface="Times"/>
              </a:rPr>
              <a:t>T_ _ _ _ _ _ </a:t>
            </a:r>
            <a:r>
              <a:rPr lang="en-GB" sz="2000" dirty="0">
                <a:solidFill>
                  <a:srgbClr val="190F2F"/>
                </a:solidFill>
                <a:cs typeface="Times"/>
              </a:rPr>
              <a:t>that can cause this to happen.  </a:t>
            </a:r>
          </a:p>
        </p:txBody>
      </p:sp>
      <p:pic>
        <p:nvPicPr>
          <p:cNvPr id="4" name="Picture 3">
            <a:extLst>
              <a:ext uri="{FF2B5EF4-FFF2-40B4-BE49-F238E27FC236}">
                <a16:creationId xmlns:a16="http://schemas.microsoft.com/office/drawing/2014/main" id="{4B345C0D-FD5E-29DF-D9AD-3ED36735DED1}"/>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48828" y="2362199"/>
            <a:ext cx="2517038" cy="3271241"/>
          </a:xfrm>
          <a:prstGeom prst="rect">
            <a:avLst/>
          </a:prstGeom>
        </p:spPr>
      </p:pic>
      <p:sp>
        <p:nvSpPr>
          <p:cNvPr id="5" name="TextBox 4">
            <a:extLst>
              <a:ext uri="{FF2B5EF4-FFF2-40B4-BE49-F238E27FC236}">
                <a16:creationId xmlns:a16="http://schemas.microsoft.com/office/drawing/2014/main" id="{9DD2C65C-D95C-5E75-16B1-8B81DD1D0D4F}"/>
              </a:ext>
            </a:extLst>
          </p:cNvPr>
          <p:cNvSpPr txBox="1"/>
          <p:nvPr/>
        </p:nvSpPr>
        <p:spPr>
          <a:xfrm>
            <a:off x="429827" y="5837801"/>
            <a:ext cx="4610259" cy="369332"/>
          </a:xfrm>
          <a:prstGeom prst="rect">
            <a:avLst/>
          </a:prstGeom>
          <a:noFill/>
        </p:spPr>
        <p:txBody>
          <a:bodyPr wrap="square" rtlCol="0">
            <a:spAutoFit/>
          </a:bodyPr>
          <a:lstStyle/>
          <a:p>
            <a:r>
              <a:rPr lang="en-GB" dirty="0"/>
              <a:t>Word bank: difficult, trigger, asthma, nose</a:t>
            </a:r>
          </a:p>
        </p:txBody>
      </p:sp>
      <p:graphicFrame>
        <p:nvGraphicFramePr>
          <p:cNvPr id="8" name="Table 7">
            <a:extLst>
              <a:ext uri="{FF2B5EF4-FFF2-40B4-BE49-F238E27FC236}">
                <a16:creationId xmlns:a16="http://schemas.microsoft.com/office/drawing/2014/main" id="{F6683FCC-2146-6699-96C9-4E688D1BA074}"/>
              </a:ext>
            </a:extLst>
          </p:cNvPr>
          <p:cNvGraphicFramePr>
            <a:graphicFrameLocks noGrp="1"/>
          </p:cNvGraphicFramePr>
          <p:nvPr>
            <p:extLst>
              <p:ext uri="{D42A27DB-BD31-4B8C-83A1-F6EECF244321}">
                <p14:modId xmlns:p14="http://schemas.microsoft.com/office/powerpoint/2010/main" val="1877014987"/>
              </p:ext>
            </p:extLst>
          </p:nvPr>
        </p:nvGraphicFramePr>
        <p:xfrm>
          <a:off x="59375" y="6700237"/>
          <a:ext cx="1625600" cy="204470"/>
        </p:xfrm>
        <a:graphic>
          <a:graphicData uri="http://schemas.openxmlformats.org/drawingml/2006/table">
            <a:tbl>
              <a:tblPr/>
              <a:tblGrid>
                <a:gridCol w="1625600">
                  <a:extLst>
                    <a:ext uri="{9D8B030D-6E8A-4147-A177-3AD203B41FA5}">
                      <a16:colId xmlns:a16="http://schemas.microsoft.com/office/drawing/2014/main" val="130336027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KS2-POW-V1.0-1</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30463949"/>
                  </a:ext>
                </a:extLst>
              </a:tr>
            </a:tbl>
          </a:graphicData>
        </a:graphic>
      </p:graphicFrame>
      <p:sp>
        <p:nvSpPr>
          <p:cNvPr id="7" name="Title 1">
            <a:extLst>
              <a:ext uri="{FF2B5EF4-FFF2-40B4-BE49-F238E27FC236}">
                <a16:creationId xmlns:a16="http://schemas.microsoft.com/office/drawing/2014/main" id="{83208CB2-82D5-24F4-9961-EA6B17F245E7}"/>
              </a:ext>
            </a:extLst>
          </p:cNvPr>
          <p:cNvSpPr txBox="1">
            <a:spLocks/>
          </p:cNvSpPr>
          <p:nvPr/>
        </p:nvSpPr>
        <p:spPr>
          <a:xfrm>
            <a:off x="426833" y="1178577"/>
            <a:ext cx="1830592" cy="282446"/>
          </a:xfrm>
          <a:prstGeom prst="rect">
            <a:avLst/>
          </a:prstGeom>
          <a:solidFill>
            <a:srgbClr val="E2E001"/>
          </a:solidFill>
        </p:spPr>
        <p:txBody>
          <a:bodyPr/>
          <a:lstStyle>
            <a:lvl1pPr algn="l" defTabSz="914400" rtl="0" eaLnBrk="1" latinLnBrk="0" hangingPunct="1">
              <a:lnSpc>
                <a:spcPct val="90000"/>
              </a:lnSpc>
              <a:spcBef>
                <a:spcPct val="0"/>
              </a:spcBef>
              <a:buNone/>
              <a:defRPr sz="3600" b="1" kern="1200">
                <a:solidFill>
                  <a:schemeClr val="bg1"/>
                </a:solidFill>
                <a:latin typeface="+mj-lt"/>
                <a:ea typeface="+mj-ea"/>
                <a:cs typeface="+mj-cs"/>
              </a:defRPr>
            </a:lvl1pPr>
          </a:lstStyle>
          <a:p>
            <a:r>
              <a:rPr lang="en-US" sz="1800" dirty="0">
                <a:solidFill>
                  <a:schemeClr val="tx1"/>
                </a:solidFill>
                <a:latin typeface="Arial" panose="020B0604020202020204" pitchFamily="34" charset="0"/>
                <a:cs typeface="Arial" panose="020B0604020202020204" pitchFamily="34" charset="0"/>
              </a:rPr>
              <a:t>Basic anatomy</a:t>
            </a:r>
          </a:p>
        </p:txBody>
      </p:sp>
      <p:sp>
        <p:nvSpPr>
          <p:cNvPr id="9" name="TextBox 8">
            <a:extLst>
              <a:ext uri="{FF2B5EF4-FFF2-40B4-BE49-F238E27FC236}">
                <a16:creationId xmlns:a16="http://schemas.microsoft.com/office/drawing/2014/main" id="{6CD63A5B-1F8A-2A90-0194-4BD3BA540FCC}"/>
              </a:ext>
            </a:extLst>
          </p:cNvPr>
          <p:cNvSpPr txBox="1"/>
          <p:nvPr/>
        </p:nvSpPr>
        <p:spPr>
          <a:xfrm>
            <a:off x="10515600" y="6658486"/>
            <a:ext cx="1895475" cy="246221"/>
          </a:xfrm>
          <a:prstGeom prst="rect">
            <a:avLst/>
          </a:prstGeom>
          <a:noFill/>
        </p:spPr>
        <p:txBody>
          <a:bodyPr wrap="square">
            <a:spAutoFit/>
          </a:bodyPr>
          <a:lstStyle/>
          <a:p>
            <a:r>
              <a:rPr lang="en-GB" sz="1000" dirty="0">
                <a:effectLst/>
                <a:latin typeface="Arial" panose="020B0604020202020204" pitchFamily="34" charset="0"/>
                <a:ea typeface="MS Mincho" panose="02020609040205080304" pitchFamily="49" charset="-128"/>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27547635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1D94800-9137-2885-29BE-D7ED93E41926}"/>
              </a:ext>
            </a:extLst>
          </p:cNvPr>
          <p:cNvSpPr/>
          <p:nvPr/>
        </p:nvSpPr>
        <p:spPr>
          <a:xfrm>
            <a:off x="0" y="1730829"/>
            <a:ext cx="1447800" cy="17961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0316B3B2-68CE-B528-5734-90051D6562D1}"/>
              </a:ext>
            </a:extLst>
          </p:cNvPr>
          <p:cNvSpPr>
            <a:spLocks noGrp="1"/>
          </p:cNvSpPr>
          <p:nvPr>
            <p:ph type="title"/>
          </p:nvPr>
        </p:nvSpPr>
        <p:spPr>
          <a:xfrm>
            <a:off x="429827" y="641120"/>
            <a:ext cx="5666173" cy="634787"/>
          </a:xfrm>
          <a:solidFill>
            <a:srgbClr val="009F53"/>
          </a:solidFill>
        </p:spPr>
        <p:txBody>
          <a:bodyPr>
            <a:normAutofit/>
          </a:bodyPr>
          <a:lstStyle/>
          <a:p>
            <a:r>
              <a:rPr lang="en-US" sz="3700" dirty="0"/>
              <a:t>Activity 1: Making lungs</a:t>
            </a:r>
          </a:p>
        </p:txBody>
      </p:sp>
      <p:graphicFrame>
        <p:nvGraphicFramePr>
          <p:cNvPr id="11" name="Table 10">
            <a:extLst>
              <a:ext uri="{FF2B5EF4-FFF2-40B4-BE49-F238E27FC236}">
                <a16:creationId xmlns:a16="http://schemas.microsoft.com/office/drawing/2014/main" id="{02AFF960-47BA-E00F-1A55-C671318E6AFF}"/>
              </a:ext>
            </a:extLst>
          </p:cNvPr>
          <p:cNvGraphicFramePr>
            <a:graphicFrameLocks noGrp="1"/>
          </p:cNvGraphicFramePr>
          <p:nvPr>
            <p:extLst>
              <p:ext uri="{D42A27DB-BD31-4B8C-83A1-F6EECF244321}">
                <p14:modId xmlns:p14="http://schemas.microsoft.com/office/powerpoint/2010/main" val="1877014987"/>
              </p:ext>
            </p:extLst>
          </p:nvPr>
        </p:nvGraphicFramePr>
        <p:xfrm>
          <a:off x="59375" y="6700237"/>
          <a:ext cx="1625600" cy="204470"/>
        </p:xfrm>
        <a:graphic>
          <a:graphicData uri="http://schemas.openxmlformats.org/drawingml/2006/table">
            <a:tbl>
              <a:tblPr/>
              <a:tblGrid>
                <a:gridCol w="1625600">
                  <a:extLst>
                    <a:ext uri="{9D8B030D-6E8A-4147-A177-3AD203B41FA5}">
                      <a16:colId xmlns:a16="http://schemas.microsoft.com/office/drawing/2014/main" val="130336027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KS2-POW-V1.0-1</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30463949"/>
                  </a:ext>
                </a:extLst>
              </a:tr>
            </a:tbl>
          </a:graphicData>
        </a:graphic>
      </p:graphicFrame>
      <p:sp>
        <p:nvSpPr>
          <p:cNvPr id="5" name="TextBox 4">
            <a:extLst>
              <a:ext uri="{FF2B5EF4-FFF2-40B4-BE49-F238E27FC236}">
                <a16:creationId xmlns:a16="http://schemas.microsoft.com/office/drawing/2014/main" id="{C7DBEFCC-64E6-E1AF-0297-687D54C283F5}"/>
              </a:ext>
            </a:extLst>
          </p:cNvPr>
          <p:cNvSpPr txBox="1"/>
          <p:nvPr/>
        </p:nvSpPr>
        <p:spPr>
          <a:xfrm>
            <a:off x="6346623" y="3072508"/>
            <a:ext cx="4218372" cy="1600438"/>
          </a:xfrm>
          <a:prstGeom prst="roundRect">
            <a:avLst/>
          </a:prstGeom>
          <a:solidFill>
            <a:srgbClr val="E2E001"/>
          </a:solidFill>
        </p:spPr>
        <p:txBody>
          <a:bodyPr wrap="square">
            <a:spAutoFit/>
          </a:bodyPr>
          <a:lstStyle/>
          <a:p>
            <a:pPr algn="ctr">
              <a:spcAft>
                <a:spcPts val="586"/>
              </a:spcAft>
              <a:buClr>
                <a:srgbClr val="009F53"/>
              </a:buClr>
              <a:buSzPct val="100000"/>
            </a:pPr>
            <a:r>
              <a:rPr lang="en-GB" sz="4400" b="1" dirty="0">
                <a:solidFill>
                  <a:sysClr val="windowText" lastClr="000000"/>
                </a:solidFill>
                <a:latin typeface="Arial" panose="020B0604020202020204" pitchFamily="34" charset="0"/>
                <a:cs typeface="Arial" panose="020B0604020202020204" pitchFamily="34" charset="0"/>
              </a:rPr>
              <a:t>Let’s make some lungs!</a:t>
            </a:r>
          </a:p>
        </p:txBody>
      </p:sp>
      <p:pic>
        <p:nvPicPr>
          <p:cNvPr id="8" name="Picture 7">
            <a:extLst>
              <a:ext uri="{FF2B5EF4-FFF2-40B4-BE49-F238E27FC236}">
                <a16:creationId xmlns:a16="http://schemas.microsoft.com/office/drawing/2014/main" id="{B3D90BF0-CC25-B898-4067-5255F1E8620A}"/>
              </a:ext>
            </a:extLst>
          </p:cNvPr>
          <p:cNvPicPr>
            <a:picLocks noChangeAspect="1"/>
          </p:cNvPicPr>
          <p:nvPr/>
        </p:nvPicPr>
        <p:blipFill>
          <a:blip r:embed="rId4"/>
          <a:stretch>
            <a:fillRect/>
          </a:stretch>
        </p:blipFill>
        <p:spPr>
          <a:xfrm>
            <a:off x="1839792" y="1743635"/>
            <a:ext cx="3141783" cy="4473245"/>
          </a:xfrm>
          <a:prstGeom prst="rect">
            <a:avLst/>
          </a:prstGeom>
          <a:ln>
            <a:noFill/>
          </a:ln>
          <a:effectLst>
            <a:outerShdw blurRad="292100" dist="139700" dir="2700000" algn="tl" rotWithShape="0">
              <a:srgbClr val="333333">
                <a:alpha val="65000"/>
              </a:srgbClr>
            </a:outerShdw>
          </a:effectLst>
        </p:spPr>
      </p:pic>
      <p:sp>
        <p:nvSpPr>
          <p:cNvPr id="2" name="TextBox 1">
            <a:extLst>
              <a:ext uri="{FF2B5EF4-FFF2-40B4-BE49-F238E27FC236}">
                <a16:creationId xmlns:a16="http://schemas.microsoft.com/office/drawing/2014/main" id="{FC3F69D7-3694-31FA-CB4E-90662B90C66F}"/>
              </a:ext>
            </a:extLst>
          </p:cNvPr>
          <p:cNvSpPr txBox="1"/>
          <p:nvPr/>
        </p:nvSpPr>
        <p:spPr>
          <a:xfrm>
            <a:off x="10515600" y="6658486"/>
            <a:ext cx="1895475" cy="246221"/>
          </a:xfrm>
          <a:prstGeom prst="rect">
            <a:avLst/>
          </a:prstGeom>
          <a:noFill/>
        </p:spPr>
        <p:txBody>
          <a:bodyPr wrap="square">
            <a:spAutoFit/>
          </a:bodyPr>
          <a:lstStyle/>
          <a:p>
            <a:r>
              <a:rPr lang="en-GB" sz="1000" dirty="0">
                <a:effectLst/>
                <a:latin typeface="Arial" panose="020B0604020202020204" pitchFamily="34" charset="0"/>
                <a:ea typeface="MS Mincho" panose="02020609040205080304" pitchFamily="49" charset="-128"/>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363737225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SJA WIDESCREEN 2017" val="SmryHLJN"/>
  <p:tag name="ARTICULATE_DESIGN_ID_WPT POWERPOINT TEMPLATE 2ND PROOF" val="Cqnec8aZ"/>
  <p:tag name="ARTICULATE_SLIDE_THUMBNAIL_REFRESH" val="1"/>
  <p:tag name="ARTICULATE_DESIGN_ID_TITLE SLIDE" val="T8XcEo02"/>
  <p:tag name="ARTICULATE_DESIGN_ID_CUSTOM DESIGN" val="paC9YVLI"/>
  <p:tag name="ARTICULATE_SLIDE_COUNT" val="16"/>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Title Slide">
  <a:themeElements>
    <a:clrScheme name="SJA">
      <a:dk1>
        <a:sysClr val="windowText" lastClr="000000"/>
      </a:dk1>
      <a:lt1>
        <a:sysClr val="window" lastClr="FFFFFF"/>
      </a:lt1>
      <a:dk2>
        <a:srgbClr val="007A53"/>
      </a:dk2>
      <a:lt2>
        <a:srgbClr val="97999B"/>
      </a:lt2>
      <a:accent1>
        <a:srgbClr val="009F4D"/>
      </a:accent1>
      <a:accent2>
        <a:srgbClr val="007A53"/>
      </a:accent2>
      <a:accent3>
        <a:srgbClr val="E1E000"/>
      </a:accent3>
      <a:accent4>
        <a:srgbClr val="009F4D"/>
      </a:accent4>
      <a:accent5>
        <a:srgbClr val="007A53"/>
      </a:accent5>
      <a:accent6>
        <a:srgbClr val="E1E000"/>
      </a:accent6>
      <a:hlink>
        <a:srgbClr val="009F4D"/>
      </a:hlink>
      <a:folHlink>
        <a:srgbClr val="007A53"/>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sk Me PowerPoint Template" id="{B5C3ED6A-EE0D-447C-81F0-470EE41DBD0F}" vid="{6E41008A-600E-4CF5-917E-DDE18C81D421}"/>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sk Me PowerPoint Template" id="{B5C3ED6A-EE0D-447C-81F0-470EE41DBD0F}" vid="{1426EA6F-DDBD-41AE-ABE0-EE258E1D5301}"/>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115C7967C282B498D07A545C45E3813" ma:contentTypeVersion="12" ma:contentTypeDescription="Create a new document." ma:contentTypeScope="" ma:versionID="71c79337ffdd2d69d3b98459c750d2b8">
  <xsd:schema xmlns:xsd="http://www.w3.org/2001/XMLSchema" xmlns:xs="http://www.w3.org/2001/XMLSchema" xmlns:p="http://schemas.microsoft.com/office/2006/metadata/properties" xmlns:ns2="390d404e-0626-4080-b1d6-096a1e5491dd" xmlns:ns3="b643e50d-6a0e-4959-bcd2-c84af2e5da48" targetNamespace="http://schemas.microsoft.com/office/2006/metadata/properties" ma:root="true" ma:fieldsID="e916c887547114bde135811bed2b732f" ns2:_="" ns3:_="">
    <xsd:import namespace="390d404e-0626-4080-b1d6-096a1e5491dd"/>
    <xsd:import namespace="b643e50d-6a0e-4959-bcd2-c84af2e5da4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lcf76f155ced4ddcb4097134ff3c332f" minOccurs="0"/>
                <xsd:element ref="ns2:MediaServiceGenerationTime" minOccurs="0"/>
                <xsd:element ref="ns2:MediaServiceEventHashCode" minOccurs="0"/>
                <xsd:element ref="ns2:MediaServiceDateTaken" minOccurs="0"/>
                <xsd:element ref="ns2:MediaLengthInSeconds" minOccurs="0"/>
                <xsd:element ref="ns2:MediaServiceObjectDetectorVersion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90d404e-0626-4080-b1d6-096a1e5491d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61a7e106-ddae-41a2-a451-89a7bf9a77cb" ma:termSetId="09814cd3-568e-fe90-9814-8d621ff8fb84" ma:anchorId="fba54fb3-c3e1-fe81-a776-ca4b69148c4d" ma:open="true" ma:isKeyword="false">
      <xsd:complexType>
        <xsd:sequence>
          <xsd:element ref="pc:Terms" minOccurs="0" maxOccurs="1"/>
        </xsd:sequence>
      </xsd:complex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643e50d-6a0e-4959-bcd2-c84af2e5da4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390d404e-0626-4080-b1d6-096a1e5491d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65B43968-E639-4887-8EDF-D5E763E8E01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90d404e-0626-4080-b1d6-096a1e5491dd"/>
    <ds:schemaRef ds:uri="b643e50d-6a0e-4959-bcd2-c84af2e5da4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45A9C4A-748C-4CA1-8B0F-0DB96C79FB8C}">
  <ds:schemaRefs>
    <ds:schemaRef ds:uri="http://schemas.microsoft.com/sharepoint/v3/contenttype/forms"/>
  </ds:schemaRefs>
</ds:datastoreItem>
</file>

<file path=customXml/itemProps3.xml><?xml version="1.0" encoding="utf-8"?>
<ds:datastoreItem xmlns:ds="http://schemas.openxmlformats.org/officeDocument/2006/customXml" ds:itemID="{EB4730A6-33AF-4055-A0F8-001D64E2CACF}">
  <ds:schemaRefs>
    <ds:schemaRef ds:uri="http://schemas.microsoft.com/office/2006/documentManagement/types"/>
    <ds:schemaRef ds:uri="http://purl.org/dc/terms/"/>
    <ds:schemaRef ds:uri="390d404e-0626-4080-b1d6-096a1e5491dd"/>
    <ds:schemaRef ds:uri="http://purl.org/dc/dcmitype/"/>
    <ds:schemaRef ds:uri="b643e50d-6a0e-4959-bcd2-c84af2e5da48"/>
    <ds:schemaRef ds:uri="http://schemas.openxmlformats.org/package/2006/metadata/core-properties"/>
    <ds:schemaRef ds:uri="http://purl.org/dc/elements/1.1/"/>
    <ds:schemaRef ds:uri="http://schemas.microsoft.com/office/2006/metadata/properties"/>
    <ds:schemaRef ds:uri="http://schemas.microsoft.com/office/infopath/2007/PartnerControl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Ask Me PowerPoint Template</Template>
  <TotalTime>930</TotalTime>
  <Words>1256</Words>
  <Application>Microsoft Office PowerPoint</Application>
  <PresentationFormat>Widescreen</PresentationFormat>
  <Paragraphs>158</Paragraphs>
  <Slides>20</Slides>
  <Notes>16</Notes>
  <HiddenSlides>0</HiddenSlides>
  <MMClips>1</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20</vt:i4>
      </vt:variant>
    </vt:vector>
  </HeadingPairs>
  <TitlesOfParts>
    <vt:vector size="26" baseType="lpstr">
      <vt:lpstr>Arial</vt:lpstr>
      <vt:lpstr>Calibri</vt:lpstr>
      <vt:lpstr>Lucida Grande</vt:lpstr>
      <vt:lpstr>Segoe UI Symbol</vt:lpstr>
      <vt:lpstr>Title Slide</vt:lpstr>
      <vt:lpstr>Custom Design</vt:lpstr>
      <vt:lpstr>KS2 - Asthma</vt:lpstr>
      <vt:lpstr>Copyright notice</vt:lpstr>
      <vt:lpstr>Asthma</vt:lpstr>
      <vt:lpstr>Asthma</vt:lpstr>
      <vt:lpstr>Asthma</vt:lpstr>
      <vt:lpstr>Asthma</vt:lpstr>
      <vt:lpstr>Asthma attacks</vt:lpstr>
      <vt:lpstr>How we breathe</vt:lpstr>
      <vt:lpstr>Activity 1: Making lungs</vt:lpstr>
      <vt:lpstr>Activity 2: Triggers</vt:lpstr>
      <vt:lpstr>Activity 2: Answers</vt:lpstr>
      <vt:lpstr>Activity 3: What do you think?</vt:lpstr>
      <vt:lpstr>Activity 3: Answers</vt:lpstr>
      <vt:lpstr>Video – Asthma attack</vt:lpstr>
      <vt:lpstr>Asthma attack treatment</vt:lpstr>
      <vt:lpstr>Optional scenario</vt:lpstr>
      <vt:lpstr>Check my learning: Asthma</vt:lpstr>
      <vt:lpstr>PowerPoint Presentation</vt:lpstr>
      <vt:lpstr>Additional activities</vt:lpstr>
      <vt:lpstr>Time to test your first aid knowledge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Schools online KS2 Asthma Powerpoint</dc:title>
  <dc:creator>Emily Hubbard</dc:creator>
  <cp:keywords>Schools online KS2 Asthma</cp:keywords>
  <cp:lastModifiedBy>Emily Hubbard</cp:lastModifiedBy>
  <cp:revision>79</cp:revision>
  <cp:lastPrinted>2019-05-15T13:36:07Z</cp:lastPrinted>
  <dcterms:created xsi:type="dcterms:W3CDTF">2021-12-07T10:58:36Z</dcterms:created>
  <dcterms:modified xsi:type="dcterms:W3CDTF">2023-11-27T14:32:39Z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0x010100F115C7967C282B498D07A545C45E3813</vt:lpwstr>
  </property>
  <property fmtid="{D5CDD505-2E9C-101B-9397-08002B2CF9AE}" pid="3" name="ArticulateGUID">
    <vt:lpwstr>02549C3A-E94B-4E88-A8E0-93DD27938AE4</vt:lpwstr>
  </property>
  <property fmtid="{D5CDD505-2E9C-101B-9397-08002B2CF9AE}" pid="4" name="ArticulatePath">
    <vt:lpwstr>https://stjohn.sharepoint.com/sites/Eventmanagementtraining/Shared Documents/02 Foundation/Training Material/Event Lead</vt:lpwstr>
  </property>
  <property fmtid="{D5CDD505-2E9C-101B-9397-08002B2CF9AE}" pid="5" name="AuthorIds_UIVersion_11264">
    <vt:lpwstr>25</vt:lpwstr>
  </property>
  <property fmtid="{D5CDD505-2E9C-101B-9397-08002B2CF9AE}" pid="6" name="Role Type">
    <vt:lpwstr>1;#All St John People|e5e87b93-77c5-4fe4-a726-43c16f726064</vt:lpwstr>
  </property>
  <property fmtid="{D5CDD505-2E9C-101B-9397-08002B2CF9AE}" pid="7" name="Directorate">
    <vt:lpwstr>2;#Strategy ＆ Communications|b7829fc3-3c32-4ca0-81b7-437e33d9aa36</vt:lpwstr>
  </property>
  <property fmtid="{D5CDD505-2E9C-101B-9397-08002B2CF9AE}" pid="8" name="Team/Department/Topic">
    <vt:lpwstr>3;#Communication|478728dc-e1eb-4d1a-8bfa-963a8197b6d7</vt:lpwstr>
  </property>
  <property fmtid="{D5CDD505-2E9C-101B-9397-08002B2CF9AE}" pid="9" name="MediaServiceImageTags">
    <vt:lpwstr/>
  </property>
</Properties>
</file>